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58" r:id="rId8"/>
    <p:sldId id="261" r:id="rId9"/>
    <p:sldId id="263" r:id="rId10"/>
    <p:sldId id="262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EA22FA-52EA-4A42-8CAF-56B42209682D}" v="1" dt="2024-06-20T07:23:02.4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17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ora Gottwaldová" userId="744b4589-1f02-434d-9da5-a10bbfb17547" providerId="ADAL" clId="{0CEA22FA-52EA-4A42-8CAF-56B42209682D}"/>
    <pc:docChg chg="undo custSel addSld modSld sldOrd">
      <pc:chgData name="Barbora Gottwaldová" userId="744b4589-1f02-434d-9da5-a10bbfb17547" providerId="ADAL" clId="{0CEA22FA-52EA-4A42-8CAF-56B42209682D}" dt="2024-06-20T07:23:39.236" v="182" actId="26606"/>
      <pc:docMkLst>
        <pc:docMk/>
      </pc:docMkLst>
      <pc:sldChg chg="addSp modSp mod setBg">
        <pc:chgData name="Barbora Gottwaldová" userId="744b4589-1f02-434d-9da5-a10bbfb17547" providerId="ADAL" clId="{0CEA22FA-52EA-4A42-8CAF-56B42209682D}" dt="2024-06-20T07:23:39.236" v="182" actId="26606"/>
        <pc:sldMkLst>
          <pc:docMk/>
          <pc:sldMk cId="3707169385" sldId="256"/>
        </pc:sldMkLst>
        <pc:spChg chg="mod">
          <ac:chgData name="Barbora Gottwaldová" userId="744b4589-1f02-434d-9da5-a10bbfb17547" providerId="ADAL" clId="{0CEA22FA-52EA-4A42-8CAF-56B42209682D}" dt="2024-06-20T07:23:39.236" v="182" actId="26606"/>
          <ac:spMkLst>
            <pc:docMk/>
            <pc:sldMk cId="3707169385" sldId="256"/>
            <ac:spMk id="2" creationId="{D186A8E6-98DC-A794-D07C-549B94CF0475}"/>
          </ac:spMkLst>
        </pc:spChg>
        <pc:spChg chg="mod">
          <ac:chgData name="Barbora Gottwaldová" userId="744b4589-1f02-434d-9da5-a10bbfb17547" providerId="ADAL" clId="{0CEA22FA-52EA-4A42-8CAF-56B42209682D}" dt="2024-06-20T07:23:39.236" v="182" actId="26606"/>
          <ac:spMkLst>
            <pc:docMk/>
            <pc:sldMk cId="3707169385" sldId="256"/>
            <ac:spMk id="3" creationId="{717EC635-A53C-0475-67D3-B27455792497}"/>
          </ac:spMkLst>
        </pc:spChg>
        <pc:spChg chg="add">
          <ac:chgData name="Barbora Gottwaldová" userId="744b4589-1f02-434d-9da5-a10bbfb17547" providerId="ADAL" clId="{0CEA22FA-52EA-4A42-8CAF-56B42209682D}" dt="2024-06-20T07:23:39.236" v="182" actId="26606"/>
          <ac:spMkLst>
            <pc:docMk/>
            <pc:sldMk cId="3707169385" sldId="256"/>
            <ac:spMk id="12" creationId="{BFFB6EAD-767A-4A95-9246-C39976AD1119}"/>
          </ac:spMkLst>
        </pc:spChg>
        <pc:spChg chg="add">
          <ac:chgData name="Barbora Gottwaldová" userId="744b4589-1f02-434d-9da5-a10bbfb17547" providerId="ADAL" clId="{0CEA22FA-52EA-4A42-8CAF-56B42209682D}" dt="2024-06-20T07:23:39.236" v="182" actId="26606"/>
          <ac:spMkLst>
            <pc:docMk/>
            <pc:sldMk cId="3707169385" sldId="256"/>
            <ac:spMk id="14" creationId="{07062BB1-E215-424E-80C4-7E1CF179A357}"/>
          </ac:spMkLst>
        </pc:spChg>
        <pc:spChg chg="add">
          <ac:chgData name="Barbora Gottwaldová" userId="744b4589-1f02-434d-9da5-a10bbfb17547" providerId="ADAL" clId="{0CEA22FA-52EA-4A42-8CAF-56B42209682D}" dt="2024-06-20T07:23:39.236" v="182" actId="26606"/>
          <ac:spMkLst>
            <pc:docMk/>
            <pc:sldMk cId="3707169385" sldId="256"/>
            <ac:spMk id="16" creationId="{B368E167-B2D7-4904-BB6B-AE0486A2C6F8}"/>
          </ac:spMkLst>
        </pc:spChg>
        <pc:spChg chg="add">
          <ac:chgData name="Barbora Gottwaldová" userId="744b4589-1f02-434d-9da5-a10bbfb17547" providerId="ADAL" clId="{0CEA22FA-52EA-4A42-8CAF-56B42209682D}" dt="2024-06-20T07:23:39.236" v="182" actId="26606"/>
          <ac:spMkLst>
            <pc:docMk/>
            <pc:sldMk cId="3707169385" sldId="256"/>
            <ac:spMk id="18" creationId="{6FD0FBFA-B43E-40C1-A6E4-B88234171E7A}"/>
          </ac:spMkLst>
        </pc:spChg>
        <pc:spChg chg="add">
          <ac:chgData name="Barbora Gottwaldová" userId="744b4589-1f02-434d-9da5-a10bbfb17547" providerId="ADAL" clId="{0CEA22FA-52EA-4A42-8CAF-56B42209682D}" dt="2024-06-20T07:23:39.236" v="182" actId="26606"/>
          <ac:spMkLst>
            <pc:docMk/>
            <pc:sldMk cId="3707169385" sldId="256"/>
            <ac:spMk id="20" creationId="{70A21480-D93D-46BE-9A94-B5A80469DF68}"/>
          </ac:spMkLst>
        </pc:spChg>
        <pc:spChg chg="add">
          <ac:chgData name="Barbora Gottwaldová" userId="744b4589-1f02-434d-9da5-a10bbfb17547" providerId="ADAL" clId="{0CEA22FA-52EA-4A42-8CAF-56B42209682D}" dt="2024-06-20T07:23:39.236" v="182" actId="26606"/>
          <ac:spMkLst>
            <pc:docMk/>
            <pc:sldMk cId="3707169385" sldId="256"/>
            <ac:spMk id="22" creationId="{33E49524-66B4-4DB0-AD09-DC8B9874E1B3}"/>
          </ac:spMkLst>
        </pc:spChg>
        <pc:spChg chg="add">
          <ac:chgData name="Barbora Gottwaldová" userId="744b4589-1f02-434d-9da5-a10bbfb17547" providerId="ADAL" clId="{0CEA22FA-52EA-4A42-8CAF-56B42209682D}" dt="2024-06-20T07:23:39.236" v="182" actId="26606"/>
          <ac:spMkLst>
            <pc:docMk/>
            <pc:sldMk cId="3707169385" sldId="256"/>
            <ac:spMk id="24" creationId="{E5EBF8F5-ABE5-4029-A8FC-4E32622D70A6}"/>
          </ac:spMkLst>
        </pc:spChg>
        <pc:picChg chg="mod ord">
          <ac:chgData name="Barbora Gottwaldová" userId="744b4589-1f02-434d-9da5-a10bbfb17547" providerId="ADAL" clId="{0CEA22FA-52EA-4A42-8CAF-56B42209682D}" dt="2024-06-20T07:23:39.236" v="182" actId="26606"/>
          <ac:picMkLst>
            <pc:docMk/>
            <pc:sldMk cId="3707169385" sldId="256"/>
            <ac:picMk id="5" creationId="{59AFCB5F-8241-D1B3-AD30-68EFFEAAFC41}"/>
          </ac:picMkLst>
        </pc:picChg>
        <pc:picChg chg="mod">
          <ac:chgData name="Barbora Gottwaldová" userId="744b4589-1f02-434d-9da5-a10bbfb17547" providerId="ADAL" clId="{0CEA22FA-52EA-4A42-8CAF-56B42209682D}" dt="2024-06-20T07:23:39.236" v="182" actId="26606"/>
          <ac:picMkLst>
            <pc:docMk/>
            <pc:sldMk cId="3707169385" sldId="256"/>
            <ac:picMk id="7" creationId="{D96D0041-13DC-4C3F-0992-5D45B0ADE4B4}"/>
          </ac:picMkLst>
        </pc:picChg>
      </pc:sldChg>
      <pc:sldChg chg="addSp delSp modSp mod setBg">
        <pc:chgData name="Barbora Gottwaldová" userId="744b4589-1f02-434d-9da5-a10bbfb17547" providerId="ADAL" clId="{0CEA22FA-52EA-4A42-8CAF-56B42209682D}" dt="2024-06-20T07:14:22.548" v="115" actId="113"/>
        <pc:sldMkLst>
          <pc:docMk/>
          <pc:sldMk cId="3961864062" sldId="257"/>
        </pc:sldMkLst>
        <pc:spChg chg="mod ord">
          <ac:chgData name="Barbora Gottwaldová" userId="744b4589-1f02-434d-9da5-a10bbfb17547" providerId="ADAL" clId="{0CEA22FA-52EA-4A42-8CAF-56B42209682D}" dt="2024-06-20T07:14:22.548" v="115" actId="113"/>
          <ac:spMkLst>
            <pc:docMk/>
            <pc:sldMk cId="3961864062" sldId="257"/>
            <ac:spMk id="3" creationId="{717EC635-A53C-0475-67D3-B27455792497}"/>
          </ac:spMkLst>
        </pc:spChg>
        <pc:spChg chg="mod">
          <ac:chgData name="Barbora Gottwaldová" userId="744b4589-1f02-434d-9da5-a10bbfb17547" providerId="ADAL" clId="{0CEA22FA-52EA-4A42-8CAF-56B42209682D}" dt="2024-06-20T07:13:27.743" v="106" actId="26606"/>
          <ac:spMkLst>
            <pc:docMk/>
            <pc:sldMk cId="3961864062" sldId="257"/>
            <ac:spMk id="6" creationId="{6860A658-0D01-E213-ECEC-C5D821A626E3}"/>
          </ac:spMkLst>
        </pc:spChg>
        <pc:spChg chg="add del">
          <ac:chgData name="Barbora Gottwaldová" userId="744b4589-1f02-434d-9da5-a10bbfb17547" providerId="ADAL" clId="{0CEA22FA-52EA-4A42-8CAF-56B42209682D}" dt="2024-06-20T07:13:09.918" v="101" actId="26606"/>
          <ac:spMkLst>
            <pc:docMk/>
            <pc:sldMk cId="3961864062" sldId="257"/>
            <ac:spMk id="11" creationId="{E4D938A4-397D-4F8D-ADFF-E916F0E8C8F9}"/>
          </ac:spMkLst>
        </pc:spChg>
        <pc:spChg chg="add del">
          <ac:chgData name="Barbora Gottwaldová" userId="744b4589-1f02-434d-9da5-a10bbfb17547" providerId="ADAL" clId="{0CEA22FA-52EA-4A42-8CAF-56B42209682D}" dt="2024-06-20T07:13:09.918" v="101" actId="26606"/>
          <ac:spMkLst>
            <pc:docMk/>
            <pc:sldMk cId="3961864062" sldId="257"/>
            <ac:spMk id="12" creationId="{CB147A70-DC29-4DDF-A34C-2B82C6E2295E}"/>
          </ac:spMkLst>
        </pc:spChg>
        <pc:spChg chg="add del">
          <ac:chgData name="Barbora Gottwaldová" userId="744b4589-1f02-434d-9da5-a10bbfb17547" providerId="ADAL" clId="{0CEA22FA-52EA-4A42-8CAF-56B42209682D}" dt="2024-06-20T07:11:42.074" v="78" actId="26606"/>
          <ac:spMkLst>
            <pc:docMk/>
            <pc:sldMk cId="3961864062" sldId="257"/>
            <ac:spMk id="14" creationId="{B9D7E975-9161-4F2D-AC53-69E1912F6B5D}"/>
          </ac:spMkLst>
        </pc:spChg>
        <pc:spChg chg="add del">
          <ac:chgData name="Barbora Gottwaldová" userId="744b4589-1f02-434d-9da5-a10bbfb17547" providerId="ADAL" clId="{0CEA22FA-52EA-4A42-8CAF-56B42209682D}" dt="2024-06-20T07:11:42.074" v="78" actId="26606"/>
          <ac:spMkLst>
            <pc:docMk/>
            <pc:sldMk cId="3961864062" sldId="257"/>
            <ac:spMk id="16" creationId="{827DC2C4-B485-428A-BF4A-472D2967F47F}"/>
          </ac:spMkLst>
        </pc:spChg>
        <pc:spChg chg="add del">
          <ac:chgData name="Barbora Gottwaldová" userId="744b4589-1f02-434d-9da5-a10bbfb17547" providerId="ADAL" clId="{0CEA22FA-52EA-4A42-8CAF-56B42209682D}" dt="2024-06-20T07:11:42.074" v="78" actId="26606"/>
          <ac:spMkLst>
            <pc:docMk/>
            <pc:sldMk cId="3961864062" sldId="257"/>
            <ac:spMk id="18" creationId="{463E6235-1649-4B47-9862-4026FC473B6F}"/>
          </ac:spMkLst>
        </pc:spChg>
        <pc:spChg chg="add del">
          <ac:chgData name="Barbora Gottwaldová" userId="744b4589-1f02-434d-9da5-a10bbfb17547" providerId="ADAL" clId="{0CEA22FA-52EA-4A42-8CAF-56B42209682D}" dt="2024-06-20T07:13:09.918" v="101" actId="26606"/>
          <ac:spMkLst>
            <pc:docMk/>
            <pc:sldMk cId="3961864062" sldId="257"/>
            <ac:spMk id="20" creationId="{6C077334-5571-4B83-A83E-4CCCFA7B5E8A}"/>
          </ac:spMkLst>
        </pc:spChg>
        <pc:spChg chg="add del">
          <ac:chgData name="Barbora Gottwaldová" userId="744b4589-1f02-434d-9da5-a10bbfb17547" providerId="ADAL" clId="{0CEA22FA-52EA-4A42-8CAF-56B42209682D}" dt="2024-06-20T07:13:09.918" v="101" actId="26606"/>
          <ac:spMkLst>
            <pc:docMk/>
            <pc:sldMk cId="3961864062" sldId="257"/>
            <ac:spMk id="22" creationId="{3B438362-1E1E-4C62-A99E-4134CB16366C}"/>
          </ac:spMkLst>
        </pc:spChg>
        <pc:spChg chg="add del">
          <ac:chgData name="Barbora Gottwaldová" userId="744b4589-1f02-434d-9da5-a10bbfb17547" providerId="ADAL" clId="{0CEA22FA-52EA-4A42-8CAF-56B42209682D}" dt="2024-06-20T07:13:09.918" v="101" actId="26606"/>
          <ac:spMkLst>
            <pc:docMk/>
            <pc:sldMk cId="3961864062" sldId="257"/>
            <ac:spMk id="24" creationId="{0F646DF8-223D-47DD-95B1-F2654229E56C}"/>
          </ac:spMkLst>
        </pc:spChg>
        <pc:spChg chg="add del">
          <ac:chgData name="Barbora Gottwaldová" userId="744b4589-1f02-434d-9da5-a10bbfb17547" providerId="ADAL" clId="{0CEA22FA-52EA-4A42-8CAF-56B42209682D}" dt="2024-06-20T07:13:09.918" v="101" actId="26606"/>
          <ac:spMkLst>
            <pc:docMk/>
            <pc:sldMk cId="3961864062" sldId="257"/>
            <ac:spMk id="26" creationId="{4D3DC50D-CA0F-48F9-B17E-20D8669AA4E0}"/>
          </ac:spMkLst>
        </pc:spChg>
        <pc:spChg chg="add del">
          <ac:chgData name="Barbora Gottwaldová" userId="744b4589-1f02-434d-9da5-a10bbfb17547" providerId="ADAL" clId="{0CEA22FA-52EA-4A42-8CAF-56B42209682D}" dt="2024-06-20T07:13:21.170" v="103" actId="26606"/>
          <ac:spMkLst>
            <pc:docMk/>
            <pc:sldMk cId="3961864062" sldId="257"/>
            <ac:spMk id="28" creationId="{BF0F4E97-E194-4493-885A-6C7C34A446DB}"/>
          </ac:spMkLst>
        </pc:spChg>
        <pc:spChg chg="add del">
          <ac:chgData name="Barbora Gottwaldová" userId="744b4589-1f02-434d-9da5-a10bbfb17547" providerId="ADAL" clId="{0CEA22FA-52EA-4A42-8CAF-56B42209682D}" dt="2024-06-20T07:13:21.170" v="103" actId="26606"/>
          <ac:spMkLst>
            <pc:docMk/>
            <pc:sldMk cId="3961864062" sldId="257"/>
            <ac:spMk id="29" creationId="{9CF7FE1C-8BC5-4B0C-A2BC-93AB72C90FDD}"/>
          </ac:spMkLst>
        </pc:spChg>
        <pc:spChg chg="add del">
          <ac:chgData name="Barbora Gottwaldová" userId="744b4589-1f02-434d-9da5-a10bbfb17547" providerId="ADAL" clId="{0CEA22FA-52EA-4A42-8CAF-56B42209682D}" dt="2024-06-20T07:13:27.708" v="105" actId="26606"/>
          <ac:spMkLst>
            <pc:docMk/>
            <pc:sldMk cId="3961864062" sldId="257"/>
            <ac:spMk id="31" creationId="{7E6D2D34-4BB4-460B-8844-027610FB21F5}"/>
          </ac:spMkLst>
        </pc:spChg>
        <pc:spChg chg="add">
          <ac:chgData name="Barbora Gottwaldová" userId="744b4589-1f02-434d-9da5-a10bbfb17547" providerId="ADAL" clId="{0CEA22FA-52EA-4A42-8CAF-56B42209682D}" dt="2024-06-20T07:13:27.743" v="106" actId="26606"/>
          <ac:spMkLst>
            <pc:docMk/>
            <pc:sldMk cId="3961864062" sldId="257"/>
            <ac:spMk id="36" creationId="{E4D938A4-397D-4F8D-ADFF-E916F0E8C8F9}"/>
          </ac:spMkLst>
        </pc:spChg>
        <pc:spChg chg="add">
          <ac:chgData name="Barbora Gottwaldová" userId="744b4589-1f02-434d-9da5-a10bbfb17547" providerId="ADAL" clId="{0CEA22FA-52EA-4A42-8CAF-56B42209682D}" dt="2024-06-20T07:13:27.743" v="106" actId="26606"/>
          <ac:spMkLst>
            <pc:docMk/>
            <pc:sldMk cId="3961864062" sldId="257"/>
            <ac:spMk id="37" creationId="{CB147A70-DC29-4DDF-A34C-2B82C6E2295E}"/>
          </ac:spMkLst>
        </pc:spChg>
        <pc:spChg chg="add">
          <ac:chgData name="Barbora Gottwaldová" userId="744b4589-1f02-434d-9da5-a10bbfb17547" providerId="ADAL" clId="{0CEA22FA-52EA-4A42-8CAF-56B42209682D}" dt="2024-06-20T07:13:27.743" v="106" actId="26606"/>
          <ac:spMkLst>
            <pc:docMk/>
            <pc:sldMk cId="3961864062" sldId="257"/>
            <ac:spMk id="39" creationId="{6C077334-5571-4B83-A83E-4CCCFA7B5E8A}"/>
          </ac:spMkLst>
        </pc:spChg>
        <pc:spChg chg="add">
          <ac:chgData name="Barbora Gottwaldová" userId="744b4589-1f02-434d-9da5-a10bbfb17547" providerId="ADAL" clId="{0CEA22FA-52EA-4A42-8CAF-56B42209682D}" dt="2024-06-20T07:13:27.743" v="106" actId="26606"/>
          <ac:spMkLst>
            <pc:docMk/>
            <pc:sldMk cId="3961864062" sldId="257"/>
            <ac:spMk id="40" creationId="{3B438362-1E1E-4C62-A99E-4134CB16366C}"/>
          </ac:spMkLst>
        </pc:spChg>
        <pc:spChg chg="add">
          <ac:chgData name="Barbora Gottwaldová" userId="744b4589-1f02-434d-9da5-a10bbfb17547" providerId="ADAL" clId="{0CEA22FA-52EA-4A42-8CAF-56B42209682D}" dt="2024-06-20T07:13:27.743" v="106" actId="26606"/>
          <ac:spMkLst>
            <pc:docMk/>
            <pc:sldMk cId="3961864062" sldId="257"/>
            <ac:spMk id="41" creationId="{0F646DF8-223D-47DD-95B1-F2654229E56C}"/>
          </ac:spMkLst>
        </pc:spChg>
        <pc:spChg chg="add">
          <ac:chgData name="Barbora Gottwaldová" userId="744b4589-1f02-434d-9da5-a10bbfb17547" providerId="ADAL" clId="{0CEA22FA-52EA-4A42-8CAF-56B42209682D}" dt="2024-06-20T07:13:27.743" v="106" actId="26606"/>
          <ac:spMkLst>
            <pc:docMk/>
            <pc:sldMk cId="3961864062" sldId="257"/>
            <ac:spMk id="42" creationId="{4D3DC50D-CA0F-48F9-B17E-20D8669AA4E0}"/>
          </ac:spMkLst>
        </pc:spChg>
        <pc:grpChg chg="add del">
          <ac:chgData name="Barbora Gottwaldová" userId="744b4589-1f02-434d-9da5-a10bbfb17547" providerId="ADAL" clId="{0CEA22FA-52EA-4A42-8CAF-56B42209682D}" dt="2024-06-20T07:13:27.708" v="105" actId="26606"/>
          <ac:grpSpMkLst>
            <pc:docMk/>
            <pc:sldMk cId="3961864062" sldId="257"/>
            <ac:grpSpMk id="32" creationId="{C5314570-9B06-4D37-8CBD-EDD67C2FA205}"/>
          </ac:grpSpMkLst>
        </pc:grpChg>
        <pc:picChg chg="mod ord">
          <ac:chgData name="Barbora Gottwaldová" userId="744b4589-1f02-434d-9da5-a10bbfb17547" providerId="ADAL" clId="{0CEA22FA-52EA-4A42-8CAF-56B42209682D}" dt="2024-06-20T07:13:27.743" v="106" actId="26606"/>
          <ac:picMkLst>
            <pc:docMk/>
            <pc:sldMk cId="3961864062" sldId="257"/>
            <ac:picMk id="7" creationId="{D96D0041-13DC-4C3F-0992-5D45B0ADE4B4}"/>
          </ac:picMkLst>
        </pc:picChg>
        <pc:picChg chg="mod ord">
          <ac:chgData name="Barbora Gottwaldová" userId="744b4589-1f02-434d-9da5-a10bbfb17547" providerId="ADAL" clId="{0CEA22FA-52EA-4A42-8CAF-56B42209682D}" dt="2024-06-20T07:13:27.743" v="106" actId="26606"/>
          <ac:picMkLst>
            <pc:docMk/>
            <pc:sldMk cId="3961864062" sldId="257"/>
            <ac:picMk id="9" creationId="{CADFD8AA-56C8-6868-37F2-2AC8757413A0}"/>
          </ac:picMkLst>
        </pc:picChg>
        <pc:cxnChg chg="add del">
          <ac:chgData name="Barbora Gottwaldová" userId="744b4589-1f02-434d-9da5-a10bbfb17547" providerId="ADAL" clId="{0CEA22FA-52EA-4A42-8CAF-56B42209682D}" dt="2024-06-20T07:13:09.918" v="101" actId="26606"/>
          <ac:cxnSpMkLst>
            <pc:docMk/>
            <pc:sldMk cId="3961864062" sldId="257"/>
            <ac:cxnSpMk id="13" creationId="{2F61ABFD-DE05-41FD-A6B7-6D40196C1570}"/>
          </ac:cxnSpMkLst>
        </pc:cxnChg>
        <pc:cxnChg chg="add">
          <ac:chgData name="Barbora Gottwaldová" userId="744b4589-1f02-434d-9da5-a10bbfb17547" providerId="ADAL" clId="{0CEA22FA-52EA-4A42-8CAF-56B42209682D}" dt="2024-06-20T07:13:27.743" v="106" actId="26606"/>
          <ac:cxnSpMkLst>
            <pc:docMk/>
            <pc:sldMk cId="3961864062" sldId="257"/>
            <ac:cxnSpMk id="38" creationId="{2F61ABFD-DE05-41FD-A6B7-6D40196C1570}"/>
          </ac:cxnSpMkLst>
        </pc:cxnChg>
      </pc:sldChg>
      <pc:sldChg chg="addSp delSp modSp mod setBg">
        <pc:chgData name="Barbora Gottwaldová" userId="744b4589-1f02-434d-9da5-a10bbfb17547" providerId="ADAL" clId="{0CEA22FA-52EA-4A42-8CAF-56B42209682D}" dt="2024-06-20T07:22:02.080" v="170" actId="26606"/>
        <pc:sldMkLst>
          <pc:docMk/>
          <pc:sldMk cId="2244532936" sldId="258"/>
        </pc:sldMkLst>
        <pc:spChg chg="mod ord">
          <ac:chgData name="Barbora Gottwaldová" userId="744b4589-1f02-434d-9da5-a10bbfb17547" providerId="ADAL" clId="{0CEA22FA-52EA-4A42-8CAF-56B42209682D}" dt="2024-06-20T07:22:02.080" v="170" actId="26606"/>
          <ac:spMkLst>
            <pc:docMk/>
            <pc:sldMk cId="2244532936" sldId="258"/>
            <ac:spMk id="3" creationId="{717EC635-A53C-0475-67D3-B27455792497}"/>
          </ac:spMkLst>
        </pc:spChg>
        <pc:spChg chg="mod">
          <ac:chgData name="Barbora Gottwaldová" userId="744b4589-1f02-434d-9da5-a10bbfb17547" providerId="ADAL" clId="{0CEA22FA-52EA-4A42-8CAF-56B42209682D}" dt="2024-06-20T07:22:02.080" v="170" actId="26606"/>
          <ac:spMkLst>
            <pc:docMk/>
            <pc:sldMk cId="2244532936" sldId="258"/>
            <ac:spMk id="6" creationId="{6860A658-0D01-E213-ECEC-C5D821A626E3}"/>
          </ac:spMkLst>
        </pc:spChg>
        <pc:spChg chg="add del">
          <ac:chgData name="Barbora Gottwaldová" userId="744b4589-1f02-434d-9da5-a10bbfb17547" providerId="ADAL" clId="{0CEA22FA-52EA-4A42-8CAF-56B42209682D}" dt="2024-06-20T07:21:22.011" v="165" actId="26606"/>
          <ac:spMkLst>
            <pc:docMk/>
            <pc:sldMk cId="2244532936" sldId="258"/>
            <ac:spMk id="12" creationId="{ADC09A0A-5EF7-45F4-B8EE-54903540B378}"/>
          </ac:spMkLst>
        </pc:spChg>
        <pc:spChg chg="add del">
          <ac:chgData name="Barbora Gottwaldová" userId="744b4589-1f02-434d-9da5-a10bbfb17547" providerId="ADAL" clId="{0CEA22FA-52EA-4A42-8CAF-56B42209682D}" dt="2024-06-20T07:22:02.080" v="170" actId="26606"/>
          <ac:spMkLst>
            <pc:docMk/>
            <pc:sldMk cId="2244532936" sldId="258"/>
            <ac:spMk id="14" creationId="{CB147A70-DC29-4DDF-A34C-2B82C6E2295E}"/>
          </ac:spMkLst>
        </pc:spChg>
        <pc:spChg chg="add del">
          <ac:chgData name="Barbora Gottwaldová" userId="744b4589-1f02-434d-9da5-a10bbfb17547" providerId="ADAL" clId="{0CEA22FA-52EA-4A42-8CAF-56B42209682D}" dt="2024-06-20T07:22:02.080" v="170" actId="26606"/>
          <ac:spMkLst>
            <pc:docMk/>
            <pc:sldMk cId="2244532936" sldId="258"/>
            <ac:spMk id="15" creationId="{9E9F2A28-69A3-4945-B6B6-C2E4A6C55373}"/>
          </ac:spMkLst>
        </pc:spChg>
        <pc:spChg chg="add del">
          <ac:chgData name="Barbora Gottwaldová" userId="744b4589-1f02-434d-9da5-a10bbfb17547" providerId="ADAL" clId="{0CEA22FA-52EA-4A42-8CAF-56B42209682D}" dt="2024-06-20T07:22:02.080" v="170" actId="26606"/>
          <ac:spMkLst>
            <pc:docMk/>
            <pc:sldMk cId="2244532936" sldId="258"/>
            <ac:spMk id="16" creationId="{3B438362-1E1E-4C62-A99E-4134CB16366C}"/>
          </ac:spMkLst>
        </pc:spChg>
        <pc:spChg chg="add del">
          <ac:chgData name="Barbora Gottwaldová" userId="744b4589-1f02-434d-9da5-a10bbfb17547" providerId="ADAL" clId="{0CEA22FA-52EA-4A42-8CAF-56B42209682D}" dt="2024-06-20T07:22:02.080" v="170" actId="26606"/>
          <ac:spMkLst>
            <pc:docMk/>
            <pc:sldMk cId="2244532936" sldId="258"/>
            <ac:spMk id="18" creationId="{6C077334-5571-4B83-A83E-4CCCFA7B5E8A}"/>
          </ac:spMkLst>
        </pc:spChg>
        <pc:spChg chg="add del">
          <ac:chgData name="Barbora Gottwaldová" userId="744b4589-1f02-434d-9da5-a10bbfb17547" providerId="ADAL" clId="{0CEA22FA-52EA-4A42-8CAF-56B42209682D}" dt="2024-06-20T07:22:02.080" v="170" actId="26606"/>
          <ac:spMkLst>
            <pc:docMk/>
            <pc:sldMk cId="2244532936" sldId="258"/>
            <ac:spMk id="20" creationId="{4D3DC50D-CA0F-48F9-B17E-20D8669AA4E0}"/>
          </ac:spMkLst>
        </pc:spChg>
        <pc:spChg chg="add del">
          <ac:chgData name="Barbora Gottwaldová" userId="744b4589-1f02-434d-9da5-a10bbfb17547" providerId="ADAL" clId="{0CEA22FA-52EA-4A42-8CAF-56B42209682D}" dt="2024-06-20T07:22:02.080" v="170" actId="26606"/>
          <ac:spMkLst>
            <pc:docMk/>
            <pc:sldMk cId="2244532936" sldId="258"/>
            <ac:spMk id="22" creationId="{D1B80E9C-CF8A-440B-B8F5-54BF121BF458}"/>
          </ac:spMkLst>
        </pc:spChg>
        <pc:spChg chg="add">
          <ac:chgData name="Barbora Gottwaldová" userId="744b4589-1f02-434d-9da5-a10bbfb17547" providerId="ADAL" clId="{0CEA22FA-52EA-4A42-8CAF-56B42209682D}" dt="2024-06-20T07:22:02.080" v="170" actId="26606"/>
          <ac:spMkLst>
            <pc:docMk/>
            <pc:sldMk cId="2244532936" sldId="258"/>
            <ac:spMk id="27" creationId="{A016CB47-C4D4-4332-9ED0-DBB916252F76}"/>
          </ac:spMkLst>
        </pc:spChg>
        <pc:spChg chg="add">
          <ac:chgData name="Barbora Gottwaldová" userId="744b4589-1f02-434d-9da5-a10bbfb17547" providerId="ADAL" clId="{0CEA22FA-52EA-4A42-8CAF-56B42209682D}" dt="2024-06-20T07:22:02.080" v="170" actId="26606"/>
          <ac:spMkLst>
            <pc:docMk/>
            <pc:sldMk cId="2244532936" sldId="258"/>
            <ac:spMk id="29" creationId="{95C8260E-968F-44E8-A823-ABB431311926}"/>
          </ac:spMkLst>
        </pc:spChg>
        <pc:spChg chg="add">
          <ac:chgData name="Barbora Gottwaldová" userId="744b4589-1f02-434d-9da5-a10bbfb17547" providerId="ADAL" clId="{0CEA22FA-52EA-4A42-8CAF-56B42209682D}" dt="2024-06-20T07:22:02.080" v="170" actId="26606"/>
          <ac:spMkLst>
            <pc:docMk/>
            <pc:sldMk cId="2244532936" sldId="258"/>
            <ac:spMk id="31" creationId="{2C1BBA94-3F40-40AA-8BB9-E69E25E537C1}"/>
          </ac:spMkLst>
        </pc:spChg>
        <pc:spChg chg="add">
          <ac:chgData name="Barbora Gottwaldová" userId="744b4589-1f02-434d-9da5-a10bbfb17547" providerId="ADAL" clId="{0CEA22FA-52EA-4A42-8CAF-56B42209682D}" dt="2024-06-20T07:22:02.080" v="170" actId="26606"/>
          <ac:spMkLst>
            <pc:docMk/>
            <pc:sldMk cId="2244532936" sldId="258"/>
            <ac:spMk id="33" creationId="{FE43805F-24A6-46A4-B19B-54F28347355C}"/>
          </ac:spMkLst>
        </pc:spChg>
        <pc:picChg chg="mod">
          <ac:chgData name="Barbora Gottwaldová" userId="744b4589-1f02-434d-9da5-a10bbfb17547" providerId="ADAL" clId="{0CEA22FA-52EA-4A42-8CAF-56B42209682D}" dt="2024-06-20T07:22:02.080" v="170" actId="26606"/>
          <ac:picMkLst>
            <pc:docMk/>
            <pc:sldMk cId="2244532936" sldId="258"/>
            <ac:picMk id="2" creationId="{E2685A6C-7A91-BA11-D8C8-07F1C0EEBB3F}"/>
          </ac:picMkLst>
        </pc:picChg>
        <pc:picChg chg="mod">
          <ac:chgData name="Barbora Gottwaldová" userId="744b4589-1f02-434d-9da5-a10bbfb17547" providerId="ADAL" clId="{0CEA22FA-52EA-4A42-8CAF-56B42209682D}" dt="2024-06-20T07:22:02.080" v="170" actId="26606"/>
          <ac:picMkLst>
            <pc:docMk/>
            <pc:sldMk cId="2244532936" sldId="258"/>
            <ac:picMk id="5" creationId="{59AFCB5F-8241-D1B3-AD30-68EFFEAAFC41}"/>
          </ac:picMkLst>
        </pc:picChg>
        <pc:picChg chg="mod ord">
          <ac:chgData name="Barbora Gottwaldová" userId="744b4589-1f02-434d-9da5-a10bbfb17547" providerId="ADAL" clId="{0CEA22FA-52EA-4A42-8CAF-56B42209682D}" dt="2024-06-20T07:22:02.080" v="170" actId="26606"/>
          <ac:picMkLst>
            <pc:docMk/>
            <pc:sldMk cId="2244532936" sldId="258"/>
            <ac:picMk id="7" creationId="{D96D0041-13DC-4C3F-0992-5D45B0ADE4B4}"/>
          </ac:picMkLst>
        </pc:picChg>
      </pc:sldChg>
      <pc:sldChg chg="addSp modSp mod setBg">
        <pc:chgData name="Barbora Gottwaldová" userId="744b4589-1f02-434d-9da5-a10bbfb17547" providerId="ADAL" clId="{0CEA22FA-52EA-4A42-8CAF-56B42209682D}" dt="2024-06-20T07:16:08.337" v="130" actId="1076"/>
        <pc:sldMkLst>
          <pc:docMk/>
          <pc:sldMk cId="1421129231" sldId="259"/>
        </pc:sldMkLst>
        <pc:spChg chg="mod">
          <ac:chgData name="Barbora Gottwaldová" userId="744b4589-1f02-434d-9da5-a10bbfb17547" providerId="ADAL" clId="{0CEA22FA-52EA-4A42-8CAF-56B42209682D}" dt="2024-06-20T07:15:53.488" v="128" actId="255"/>
          <ac:spMkLst>
            <pc:docMk/>
            <pc:sldMk cId="1421129231" sldId="259"/>
            <ac:spMk id="3" creationId="{717EC635-A53C-0475-67D3-B27455792497}"/>
          </ac:spMkLst>
        </pc:spChg>
        <pc:spChg chg="mod ord">
          <ac:chgData name="Barbora Gottwaldová" userId="744b4589-1f02-434d-9da5-a10bbfb17547" providerId="ADAL" clId="{0CEA22FA-52EA-4A42-8CAF-56B42209682D}" dt="2024-06-20T07:15:32.801" v="125" actId="1076"/>
          <ac:spMkLst>
            <pc:docMk/>
            <pc:sldMk cId="1421129231" sldId="259"/>
            <ac:spMk id="6" creationId="{6860A658-0D01-E213-ECEC-C5D821A626E3}"/>
          </ac:spMkLst>
        </pc:spChg>
        <pc:spChg chg="add">
          <ac:chgData name="Barbora Gottwaldová" userId="744b4589-1f02-434d-9da5-a10bbfb17547" providerId="ADAL" clId="{0CEA22FA-52EA-4A42-8CAF-56B42209682D}" dt="2024-06-20T07:14:39.826" v="116" actId="26606"/>
          <ac:spMkLst>
            <pc:docMk/>
            <pc:sldMk cId="1421129231" sldId="259"/>
            <ac:spMk id="12" creationId="{BFFB6EAD-767A-4A95-9246-C39976AD1119}"/>
          </ac:spMkLst>
        </pc:spChg>
        <pc:spChg chg="add">
          <ac:chgData name="Barbora Gottwaldová" userId="744b4589-1f02-434d-9da5-a10bbfb17547" providerId="ADAL" clId="{0CEA22FA-52EA-4A42-8CAF-56B42209682D}" dt="2024-06-20T07:14:39.826" v="116" actId="26606"/>
          <ac:spMkLst>
            <pc:docMk/>
            <pc:sldMk cId="1421129231" sldId="259"/>
            <ac:spMk id="14" creationId="{07062BB1-E215-424E-80C4-7E1CF179A357}"/>
          </ac:spMkLst>
        </pc:spChg>
        <pc:spChg chg="add">
          <ac:chgData name="Barbora Gottwaldová" userId="744b4589-1f02-434d-9da5-a10bbfb17547" providerId="ADAL" clId="{0CEA22FA-52EA-4A42-8CAF-56B42209682D}" dt="2024-06-20T07:14:39.826" v="116" actId="26606"/>
          <ac:spMkLst>
            <pc:docMk/>
            <pc:sldMk cId="1421129231" sldId="259"/>
            <ac:spMk id="16" creationId="{B368E167-B2D7-4904-BB6B-AE0486A2C6F8}"/>
          </ac:spMkLst>
        </pc:spChg>
        <pc:spChg chg="add">
          <ac:chgData name="Barbora Gottwaldová" userId="744b4589-1f02-434d-9da5-a10bbfb17547" providerId="ADAL" clId="{0CEA22FA-52EA-4A42-8CAF-56B42209682D}" dt="2024-06-20T07:14:39.826" v="116" actId="26606"/>
          <ac:spMkLst>
            <pc:docMk/>
            <pc:sldMk cId="1421129231" sldId="259"/>
            <ac:spMk id="18" creationId="{6FD0FBFA-B43E-40C1-A6E4-B88234171E7A}"/>
          </ac:spMkLst>
        </pc:spChg>
        <pc:spChg chg="add">
          <ac:chgData name="Barbora Gottwaldová" userId="744b4589-1f02-434d-9da5-a10bbfb17547" providerId="ADAL" clId="{0CEA22FA-52EA-4A42-8CAF-56B42209682D}" dt="2024-06-20T07:14:39.826" v="116" actId="26606"/>
          <ac:spMkLst>
            <pc:docMk/>
            <pc:sldMk cId="1421129231" sldId="259"/>
            <ac:spMk id="20" creationId="{70A21480-D93D-46BE-9A94-B5A80469DF68}"/>
          </ac:spMkLst>
        </pc:spChg>
        <pc:spChg chg="add">
          <ac:chgData name="Barbora Gottwaldová" userId="744b4589-1f02-434d-9da5-a10bbfb17547" providerId="ADAL" clId="{0CEA22FA-52EA-4A42-8CAF-56B42209682D}" dt="2024-06-20T07:14:39.826" v="116" actId="26606"/>
          <ac:spMkLst>
            <pc:docMk/>
            <pc:sldMk cId="1421129231" sldId="259"/>
            <ac:spMk id="22" creationId="{33E49524-66B4-4DB0-AD09-DC8B9874E1B3}"/>
          </ac:spMkLst>
        </pc:spChg>
        <pc:spChg chg="add">
          <ac:chgData name="Barbora Gottwaldová" userId="744b4589-1f02-434d-9da5-a10bbfb17547" providerId="ADAL" clId="{0CEA22FA-52EA-4A42-8CAF-56B42209682D}" dt="2024-06-20T07:14:39.826" v="116" actId="26606"/>
          <ac:spMkLst>
            <pc:docMk/>
            <pc:sldMk cId="1421129231" sldId="259"/>
            <ac:spMk id="24" creationId="{E5EBF8F5-ABE5-4029-A8FC-4E32622D70A6}"/>
          </ac:spMkLst>
        </pc:spChg>
        <pc:picChg chg="mod">
          <ac:chgData name="Barbora Gottwaldová" userId="744b4589-1f02-434d-9da5-a10bbfb17547" providerId="ADAL" clId="{0CEA22FA-52EA-4A42-8CAF-56B42209682D}" dt="2024-06-20T07:16:08.337" v="130" actId="1076"/>
          <ac:picMkLst>
            <pc:docMk/>
            <pc:sldMk cId="1421129231" sldId="259"/>
            <ac:picMk id="4" creationId="{DC0E1BCA-BC6E-B37B-EF59-1B8CA5F9D20D}"/>
          </ac:picMkLst>
        </pc:picChg>
        <pc:picChg chg="mod">
          <ac:chgData name="Barbora Gottwaldová" userId="744b4589-1f02-434d-9da5-a10bbfb17547" providerId="ADAL" clId="{0CEA22FA-52EA-4A42-8CAF-56B42209682D}" dt="2024-06-20T07:14:39.826" v="116" actId="26606"/>
          <ac:picMkLst>
            <pc:docMk/>
            <pc:sldMk cId="1421129231" sldId="259"/>
            <ac:picMk id="7" creationId="{D96D0041-13DC-4C3F-0992-5D45B0ADE4B4}"/>
          </ac:picMkLst>
        </pc:picChg>
      </pc:sldChg>
      <pc:sldChg chg="addSp delSp modSp mod">
        <pc:chgData name="Barbora Gottwaldová" userId="744b4589-1f02-434d-9da5-a10bbfb17547" providerId="ADAL" clId="{0CEA22FA-52EA-4A42-8CAF-56B42209682D}" dt="2024-06-20T07:23:26.939" v="181" actId="26606"/>
        <pc:sldMkLst>
          <pc:docMk/>
          <pc:sldMk cId="2555850223" sldId="262"/>
        </pc:sldMkLst>
        <pc:spChg chg="mod">
          <ac:chgData name="Barbora Gottwaldová" userId="744b4589-1f02-434d-9da5-a10bbfb17547" providerId="ADAL" clId="{0CEA22FA-52EA-4A42-8CAF-56B42209682D}" dt="2024-06-20T07:23:26.939" v="181" actId="26606"/>
          <ac:spMkLst>
            <pc:docMk/>
            <pc:sldMk cId="2555850223" sldId="262"/>
            <ac:spMk id="2" creationId="{D186A8E6-98DC-A794-D07C-549B94CF0475}"/>
          </ac:spMkLst>
        </pc:spChg>
        <pc:spChg chg="mod">
          <ac:chgData name="Barbora Gottwaldová" userId="744b4589-1f02-434d-9da5-a10bbfb17547" providerId="ADAL" clId="{0CEA22FA-52EA-4A42-8CAF-56B42209682D}" dt="2024-06-20T07:23:26.939" v="181" actId="26606"/>
          <ac:spMkLst>
            <pc:docMk/>
            <pc:sldMk cId="2555850223" sldId="262"/>
            <ac:spMk id="3" creationId="{717EC635-A53C-0475-67D3-B27455792497}"/>
          </ac:spMkLst>
        </pc:spChg>
        <pc:spChg chg="del">
          <ac:chgData name="Barbora Gottwaldová" userId="744b4589-1f02-434d-9da5-a10bbfb17547" providerId="ADAL" clId="{0CEA22FA-52EA-4A42-8CAF-56B42209682D}" dt="2024-06-20T07:23:26.939" v="181" actId="26606"/>
          <ac:spMkLst>
            <pc:docMk/>
            <pc:sldMk cId="2555850223" sldId="262"/>
            <ac:spMk id="10" creationId="{454966A0-ADB7-4D0B-8AE5-AACA88BFF9E0}"/>
          </ac:spMkLst>
        </pc:spChg>
        <pc:spChg chg="del">
          <ac:chgData name="Barbora Gottwaldová" userId="744b4589-1f02-434d-9da5-a10bbfb17547" providerId="ADAL" clId="{0CEA22FA-52EA-4A42-8CAF-56B42209682D}" dt="2024-06-20T07:23:26.939" v="181" actId="26606"/>
          <ac:spMkLst>
            <pc:docMk/>
            <pc:sldMk cId="2555850223" sldId="262"/>
            <ac:spMk id="12" creationId="{9CF7FE1C-8BC5-4B0C-A2BC-93AB72C90FDD}"/>
          </ac:spMkLst>
        </pc:spChg>
        <pc:spChg chg="add">
          <ac:chgData name="Barbora Gottwaldová" userId="744b4589-1f02-434d-9da5-a10bbfb17547" providerId="ADAL" clId="{0CEA22FA-52EA-4A42-8CAF-56B42209682D}" dt="2024-06-20T07:23:26.939" v="181" actId="26606"/>
          <ac:spMkLst>
            <pc:docMk/>
            <pc:sldMk cId="2555850223" sldId="262"/>
            <ac:spMk id="17" creationId="{1C4FDBE2-32F7-4AC4-A40C-C51C65B1D474}"/>
          </ac:spMkLst>
        </pc:spChg>
        <pc:spChg chg="add">
          <ac:chgData name="Barbora Gottwaldová" userId="744b4589-1f02-434d-9da5-a10bbfb17547" providerId="ADAL" clId="{0CEA22FA-52EA-4A42-8CAF-56B42209682D}" dt="2024-06-20T07:23:26.939" v="181" actId="26606"/>
          <ac:spMkLst>
            <pc:docMk/>
            <pc:sldMk cId="2555850223" sldId="262"/>
            <ac:spMk id="19" creationId="{EBF4792E-DF83-4D24-9924-01EC30A32C89}"/>
          </ac:spMkLst>
        </pc:spChg>
        <pc:spChg chg="add">
          <ac:chgData name="Barbora Gottwaldová" userId="744b4589-1f02-434d-9da5-a10bbfb17547" providerId="ADAL" clId="{0CEA22FA-52EA-4A42-8CAF-56B42209682D}" dt="2024-06-20T07:23:26.939" v="181" actId="26606"/>
          <ac:spMkLst>
            <pc:docMk/>
            <pc:sldMk cId="2555850223" sldId="262"/>
            <ac:spMk id="21" creationId="{15837328-A57C-47AA-B520-C83F4A6BD1E4}"/>
          </ac:spMkLst>
        </pc:spChg>
        <pc:spChg chg="add">
          <ac:chgData name="Barbora Gottwaldová" userId="744b4589-1f02-434d-9da5-a10bbfb17547" providerId="ADAL" clId="{0CEA22FA-52EA-4A42-8CAF-56B42209682D}" dt="2024-06-20T07:23:26.939" v="181" actId="26606"/>
          <ac:spMkLst>
            <pc:docMk/>
            <pc:sldMk cId="2555850223" sldId="262"/>
            <ac:spMk id="23" creationId="{E2B33195-5BCA-4BB7-A82D-6739522687DD}"/>
          </ac:spMkLst>
        </pc:spChg>
        <pc:spChg chg="add">
          <ac:chgData name="Barbora Gottwaldová" userId="744b4589-1f02-434d-9da5-a10bbfb17547" providerId="ADAL" clId="{0CEA22FA-52EA-4A42-8CAF-56B42209682D}" dt="2024-06-20T07:23:26.939" v="181" actId="26606"/>
          <ac:spMkLst>
            <pc:docMk/>
            <pc:sldMk cId="2555850223" sldId="262"/>
            <ac:spMk id="25" creationId="{8A03A6A2-7849-4179-B68F-C11DDDB231D4}"/>
          </ac:spMkLst>
        </pc:spChg>
        <pc:picChg chg="mod">
          <ac:chgData name="Barbora Gottwaldová" userId="744b4589-1f02-434d-9da5-a10bbfb17547" providerId="ADAL" clId="{0CEA22FA-52EA-4A42-8CAF-56B42209682D}" dt="2024-06-20T07:23:26.939" v="181" actId="26606"/>
          <ac:picMkLst>
            <pc:docMk/>
            <pc:sldMk cId="2555850223" sldId="262"/>
            <ac:picMk id="4" creationId="{ED749590-50AC-248D-9888-E4618EBB7560}"/>
          </ac:picMkLst>
        </pc:picChg>
        <pc:picChg chg="mod ord">
          <ac:chgData name="Barbora Gottwaldová" userId="744b4589-1f02-434d-9da5-a10bbfb17547" providerId="ADAL" clId="{0CEA22FA-52EA-4A42-8CAF-56B42209682D}" dt="2024-06-20T07:23:26.939" v="181" actId="26606"/>
          <ac:picMkLst>
            <pc:docMk/>
            <pc:sldMk cId="2555850223" sldId="262"/>
            <ac:picMk id="5" creationId="{59AFCB5F-8241-D1B3-AD30-68EFFEAAFC41}"/>
          </ac:picMkLst>
        </pc:picChg>
        <pc:picChg chg="add mod">
          <ac:chgData name="Barbora Gottwaldová" userId="744b4589-1f02-434d-9da5-a10bbfb17547" providerId="ADAL" clId="{0CEA22FA-52EA-4A42-8CAF-56B42209682D}" dt="2024-06-20T07:23:26.939" v="181" actId="26606"/>
          <ac:picMkLst>
            <pc:docMk/>
            <pc:sldMk cId="2555850223" sldId="262"/>
            <ac:picMk id="8" creationId="{2660D83D-83A8-0C1A-AC0F-4F32E06FD1E1}"/>
          </ac:picMkLst>
        </pc:picChg>
      </pc:sldChg>
      <pc:sldChg chg="addSp delSp modSp add mod ord setBg">
        <pc:chgData name="Barbora Gottwaldová" userId="744b4589-1f02-434d-9da5-a10bbfb17547" providerId="ADAL" clId="{0CEA22FA-52EA-4A42-8CAF-56B42209682D}" dt="2024-06-20T07:10:33.485" v="76" actId="26606"/>
        <pc:sldMkLst>
          <pc:docMk/>
          <pc:sldMk cId="1759185546" sldId="263"/>
        </pc:sldMkLst>
        <pc:spChg chg="mod ord">
          <ac:chgData name="Barbora Gottwaldová" userId="744b4589-1f02-434d-9da5-a10bbfb17547" providerId="ADAL" clId="{0CEA22FA-52EA-4A42-8CAF-56B42209682D}" dt="2024-06-20T07:10:33.485" v="76" actId="26606"/>
          <ac:spMkLst>
            <pc:docMk/>
            <pc:sldMk cId="1759185546" sldId="263"/>
            <ac:spMk id="3" creationId="{717EC635-A53C-0475-67D3-B27455792497}"/>
          </ac:spMkLst>
        </pc:spChg>
        <pc:spChg chg="mod ord">
          <ac:chgData name="Barbora Gottwaldová" userId="744b4589-1f02-434d-9da5-a10bbfb17547" providerId="ADAL" clId="{0CEA22FA-52EA-4A42-8CAF-56B42209682D}" dt="2024-06-20T07:10:33.485" v="76" actId="26606"/>
          <ac:spMkLst>
            <pc:docMk/>
            <pc:sldMk cId="1759185546" sldId="263"/>
            <ac:spMk id="6" creationId="{6860A658-0D01-E213-ECEC-C5D821A626E3}"/>
          </ac:spMkLst>
        </pc:spChg>
        <pc:spChg chg="add del">
          <ac:chgData name="Barbora Gottwaldová" userId="744b4589-1f02-434d-9da5-a10bbfb17547" providerId="ADAL" clId="{0CEA22FA-52EA-4A42-8CAF-56B42209682D}" dt="2024-06-20T07:10:30.524" v="72" actId="26606"/>
          <ac:spMkLst>
            <pc:docMk/>
            <pc:sldMk cId="1759185546" sldId="263"/>
            <ac:spMk id="12" creationId="{A2679492-7988-4050-9056-542444452411}"/>
          </ac:spMkLst>
        </pc:spChg>
        <pc:spChg chg="add del">
          <ac:chgData name="Barbora Gottwaldová" userId="744b4589-1f02-434d-9da5-a10bbfb17547" providerId="ADAL" clId="{0CEA22FA-52EA-4A42-8CAF-56B42209682D}" dt="2024-06-20T07:10:30.524" v="72" actId="26606"/>
          <ac:spMkLst>
            <pc:docMk/>
            <pc:sldMk cId="1759185546" sldId="263"/>
            <ac:spMk id="14" creationId="{B091B163-7D61-4891-ABCF-5C13D9C418D0}"/>
          </ac:spMkLst>
        </pc:spChg>
        <pc:spChg chg="add del">
          <ac:chgData name="Barbora Gottwaldová" userId="744b4589-1f02-434d-9da5-a10bbfb17547" providerId="ADAL" clId="{0CEA22FA-52EA-4A42-8CAF-56B42209682D}" dt="2024-06-20T07:10:33.475" v="75" actId="26606"/>
          <ac:spMkLst>
            <pc:docMk/>
            <pc:sldMk cId="1759185546" sldId="263"/>
            <ac:spMk id="18" creationId="{454966A0-ADB7-4D0B-8AE5-AACA88BFF9E0}"/>
          </ac:spMkLst>
        </pc:spChg>
        <pc:spChg chg="add del">
          <ac:chgData name="Barbora Gottwaldová" userId="744b4589-1f02-434d-9da5-a10bbfb17547" providerId="ADAL" clId="{0CEA22FA-52EA-4A42-8CAF-56B42209682D}" dt="2024-06-20T07:10:33.475" v="75" actId="26606"/>
          <ac:spMkLst>
            <pc:docMk/>
            <pc:sldMk cId="1759185546" sldId="263"/>
            <ac:spMk id="19" creationId="{9CF7FE1C-8BC5-4B0C-A2BC-93AB72C90FDD}"/>
          </ac:spMkLst>
        </pc:spChg>
        <pc:spChg chg="add">
          <ac:chgData name="Barbora Gottwaldová" userId="744b4589-1f02-434d-9da5-a10bbfb17547" providerId="ADAL" clId="{0CEA22FA-52EA-4A42-8CAF-56B42209682D}" dt="2024-06-20T07:10:33.485" v="76" actId="26606"/>
          <ac:spMkLst>
            <pc:docMk/>
            <pc:sldMk cId="1759185546" sldId="263"/>
            <ac:spMk id="21" creationId="{9D25F302-27C5-414F-97F8-6EA0A6C028BA}"/>
          </ac:spMkLst>
        </pc:spChg>
        <pc:spChg chg="add">
          <ac:chgData name="Barbora Gottwaldová" userId="744b4589-1f02-434d-9da5-a10bbfb17547" providerId="ADAL" clId="{0CEA22FA-52EA-4A42-8CAF-56B42209682D}" dt="2024-06-20T07:10:33.485" v="76" actId="26606"/>
          <ac:spMkLst>
            <pc:docMk/>
            <pc:sldMk cId="1759185546" sldId="263"/>
            <ac:spMk id="22" creationId="{830A36F8-48C2-4842-A87B-8CE8DF4E7FD2}"/>
          </ac:spMkLst>
        </pc:spChg>
        <pc:spChg chg="add">
          <ac:chgData name="Barbora Gottwaldová" userId="744b4589-1f02-434d-9da5-a10bbfb17547" providerId="ADAL" clId="{0CEA22FA-52EA-4A42-8CAF-56B42209682D}" dt="2024-06-20T07:10:33.485" v="76" actId="26606"/>
          <ac:spMkLst>
            <pc:docMk/>
            <pc:sldMk cId="1759185546" sldId="263"/>
            <ac:spMk id="23" creationId="{7F488E8B-4E1E-4402-8935-D4E6C02615C7}"/>
          </ac:spMkLst>
        </pc:spChg>
        <pc:picChg chg="del">
          <ac:chgData name="Barbora Gottwaldová" userId="744b4589-1f02-434d-9da5-a10bbfb17547" providerId="ADAL" clId="{0CEA22FA-52EA-4A42-8CAF-56B42209682D}" dt="2024-06-20T06:47:10.119" v="5" actId="478"/>
          <ac:picMkLst>
            <pc:docMk/>
            <pc:sldMk cId="1759185546" sldId="263"/>
            <ac:picMk id="4" creationId="{DC0E1BCA-BC6E-B37B-EF59-1B8CA5F9D20D}"/>
          </ac:picMkLst>
        </pc:picChg>
        <pc:picChg chg="add mod">
          <ac:chgData name="Barbora Gottwaldová" userId="744b4589-1f02-434d-9da5-a10bbfb17547" providerId="ADAL" clId="{0CEA22FA-52EA-4A42-8CAF-56B42209682D}" dt="2024-06-20T07:10:33.485" v="76" actId="26606"/>
          <ac:picMkLst>
            <pc:docMk/>
            <pc:sldMk cId="1759185546" sldId="263"/>
            <ac:picMk id="5" creationId="{C880052A-70FA-4A9E-EFA3-B1F3E0B95F06}"/>
          </ac:picMkLst>
        </pc:picChg>
        <pc:picChg chg="mod ord">
          <ac:chgData name="Barbora Gottwaldová" userId="744b4589-1f02-434d-9da5-a10bbfb17547" providerId="ADAL" clId="{0CEA22FA-52EA-4A42-8CAF-56B42209682D}" dt="2024-06-20T07:10:33.485" v="76" actId="26606"/>
          <ac:picMkLst>
            <pc:docMk/>
            <pc:sldMk cId="1759185546" sldId="263"/>
            <ac:picMk id="7" creationId="{D96D0041-13DC-4C3F-0992-5D45B0ADE4B4}"/>
          </ac:picMkLst>
        </pc:picChg>
        <pc:cxnChg chg="add del">
          <ac:chgData name="Barbora Gottwaldová" userId="744b4589-1f02-434d-9da5-a10bbfb17547" providerId="ADAL" clId="{0CEA22FA-52EA-4A42-8CAF-56B42209682D}" dt="2024-06-20T07:10:30.524" v="72" actId="26606"/>
          <ac:cxnSpMkLst>
            <pc:docMk/>
            <pc:sldMk cId="1759185546" sldId="263"/>
            <ac:cxnSpMk id="16" creationId="{C49DA8F6-BCC1-4447-B54C-57856834B94B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1CEB2F-B9F0-567D-6169-7DA778083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9D55D8D-49EE-D9FF-F014-E267424D8E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88F3EE-F4D9-3D2C-C2D4-D42E3FFA2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A96A-93C2-46DF-92B5-ECF7400AB8A2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C7517B-64F3-35C5-1914-D3B764268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6A542A-6A31-097A-B991-5D66C0E1D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D030-8AB2-411B-9822-67C632425F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2191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462935-151B-8D33-AF1B-F470C3A03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2C9F618-8D6B-1C4B-B1AD-5E0DCF0B3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0D417E-28D1-908F-4A78-DFD675A98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A96A-93C2-46DF-92B5-ECF7400AB8A2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B8B78B-22D6-AA65-E802-6D3B277B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6C8579-2842-A293-BDC7-CAF8BFE06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D030-8AB2-411B-9822-67C632425F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320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1A81B4D-1312-1FA4-D246-52C54C311D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F9D4E2B-7439-2CB1-CCE8-0B59738CDC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AB9D8E-6982-C249-3AA2-A869DCA8C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A96A-93C2-46DF-92B5-ECF7400AB8A2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160BD8-DBA6-EAEF-88BA-00619C4CE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DC9BB1-4849-CA99-786A-A1AFAB4EA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D030-8AB2-411B-9822-67C632425F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422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61130A-67B0-A385-FBC9-C3891A798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CD442C-AA04-A3B9-955F-5E27DD0CC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71F8190-8675-49B8-F9AF-33C94FBD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A96A-93C2-46DF-92B5-ECF7400AB8A2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F79C6D-F7E5-1167-502B-8283065FF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F2CFF2-F2E0-446B-6006-3D0C17898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D030-8AB2-411B-9822-67C632425F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288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BEA499-B7D7-DB8C-ED35-9642058A1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252F7E-56E5-374A-2F86-149AB256C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AF13C4-EE39-5668-65FB-38839F8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A96A-93C2-46DF-92B5-ECF7400AB8A2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57E0A7-A942-AAFB-B202-02F5C5DDD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47E6D6-8194-1E60-ACD3-60AAA1CA8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D030-8AB2-411B-9822-67C632425F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0266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DA2E05-70A7-700D-09C2-34C140C47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19B6B4-7A62-ED8D-BB7F-B6CA0D49C4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474AFAA-BE2D-003A-907E-1D873BE9A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F54239E-88A5-3350-B76F-70FF60BE0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A96A-93C2-46DF-92B5-ECF7400AB8A2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D6F2D96-4F88-0F0B-88A5-22C4BAA43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D11594D-E056-2BDA-DD8F-87476126B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D030-8AB2-411B-9822-67C632425F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32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2400EA-2953-A7D1-6369-3722D8535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F0F3C94-2E68-DCE9-D5FF-EC65D90A8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6724332-D466-E716-3A63-1405FC7EE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AB7F06F-4D84-9BFE-2499-702C79C494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57F696A-9762-A439-0775-7965B16680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A6AD913-3434-ACC0-E629-5A55125CE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A96A-93C2-46DF-92B5-ECF7400AB8A2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21F28F0-E8B5-D9E2-6763-168854D16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EE10CC4-AC75-790D-7F5A-E822C0F98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D030-8AB2-411B-9822-67C632425F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746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FB5AE2-349A-93F7-9D18-5C3298A9F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7CB3D14-4627-E492-8969-FCB55F32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A96A-93C2-46DF-92B5-ECF7400AB8A2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D248056-175C-E36F-C0B9-A8C190031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B599657-FF29-B52F-CA77-B1F7A74CF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D030-8AB2-411B-9822-67C632425F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60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2654882-B164-D12C-D78E-830595BCA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A96A-93C2-46DF-92B5-ECF7400AB8A2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76B6AA6-A7D0-5B1A-B03D-4FD4B12B2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4713E68-95CE-8E89-C829-46F07F0D2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D030-8AB2-411B-9822-67C632425F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369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15DCBB-88F5-FF1C-81E7-2E49429B1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154A78-E657-507E-7D2F-1F9B0027D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B6D66DC-24FE-0029-245E-2D332FEC7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5A4084A-E79E-F8C4-0A74-CDF0CAB55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A96A-93C2-46DF-92B5-ECF7400AB8A2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5F1FEDA-34D3-E2C0-E96C-C20C59FCA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D805B9E-694E-910B-BF57-DD94DCDD6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D030-8AB2-411B-9822-67C632425F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0914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F9BE6F-467D-028C-42D0-87257A7D5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6E4FE03-D5FD-4315-B4E5-7D99C99A94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3A00EE5-70DF-614F-8E00-A1AABC06D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E274ADD-2921-9345-59EE-60F6CCEE7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A96A-93C2-46DF-92B5-ECF7400AB8A2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0323D28-1D58-0DD7-ECE0-D1FAB2223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F380DC-7FAC-44F6-04CF-C76DBE587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D030-8AB2-411B-9822-67C632425F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1181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77C25A5-A738-C5BF-97DF-DB59688E3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3886382-5DFC-D966-4068-490CB4B51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3B5FB4-1CE3-BBAA-6D6F-45CD4AE61D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B7A96A-93C2-46DF-92B5-ECF7400AB8A2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4DE267-A129-10C7-E9E1-EBC681A43B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4B1F72-F584-D05C-5AE3-6E7108CA93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32D030-8AB2-411B-9822-67C632425F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35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gionalni-znacky.cz/arz/cs/certifikovane-produkty/detail/2127/uzene-maso" TargetMode="External"/><Relationship Id="rId13" Type="http://schemas.openxmlformats.org/officeDocument/2006/relationships/hyperlink" Target="https://www.regionalni-znacky.cz/arz/cs/certifikovane-produkty/detail/2367/bylinkove-sirupy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12" Type="http://schemas.openxmlformats.org/officeDocument/2006/relationships/hyperlink" Target="https://www.regionalni-znacky.cz/arz/cs/certifikovane-produkty/detail/2144/syr-na-gri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11" Type="http://schemas.openxmlformats.org/officeDocument/2006/relationships/hyperlink" Target="https://www.regionalni-znacky.cz/arz/cs/certifikovane-produkty/detail/2143/cerstvy-syr" TargetMode="External"/><Relationship Id="rId5" Type="http://schemas.openxmlformats.org/officeDocument/2006/relationships/image" Target="../media/image9.jpg"/><Relationship Id="rId10" Type="http://schemas.openxmlformats.org/officeDocument/2006/relationships/hyperlink" Target="https://www.regionalni-znacky.cz/arz/cs/certifikovane-produkty/detail/2142/misa-z-nelepca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s://www.regionalni-znacky.cz/arz/cs/certifikovane-produkty/detail/2141/bio-bily-jogurt-jogurtovy-napoj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FB6EAD-767A-4A95-9246-C39976AD1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186A8E6-98DC-A794-D07C-549B94CF0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9611" y="753626"/>
            <a:ext cx="5081925" cy="3004145"/>
          </a:xfrm>
        </p:spPr>
        <p:txBody>
          <a:bodyPr>
            <a:normAutofit/>
          </a:bodyPr>
          <a:lstStyle/>
          <a:p>
            <a:r>
              <a:rPr lang="cs-CZ"/>
              <a:t>REGIONÁLNÍ ZNAČKA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17EC635-A53C-0475-67D3-B27455792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9611" y="3849845"/>
            <a:ext cx="5081926" cy="2189214"/>
          </a:xfrm>
        </p:spPr>
        <p:txBody>
          <a:bodyPr>
            <a:normAutofit/>
          </a:bodyPr>
          <a:lstStyle/>
          <a:p>
            <a:r>
              <a:rPr lang="cs-CZ" b="0" i="0">
                <a:effectLst/>
                <a:latin typeface="Alegreya Sans"/>
              </a:rPr>
              <a:t>BRNĚNSKO originální produkt®</a:t>
            </a:r>
          </a:p>
          <a:p>
            <a:endParaRPr lang="cs-CZ" b="1" dirty="0"/>
          </a:p>
        </p:txBody>
      </p:sp>
      <p:pic>
        <p:nvPicPr>
          <p:cNvPr id="7" name="Obrázek 6" descr="Obsah obrázku snímek obrazovky, oranžová&#10;&#10;Popis byl vytvořen automaticky">
            <a:extLst>
              <a:ext uri="{FF2B5EF4-FFF2-40B4-BE49-F238E27FC236}">
                <a16:creationId xmlns:a16="http://schemas.microsoft.com/office/drawing/2014/main" id="{D96D0041-13DC-4C3F-0992-5D45B0ADE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64" y="1425315"/>
            <a:ext cx="2565029" cy="474530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7062BB1-E215-424E-80C4-7E1CF179A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0301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368E167-B2D7-4904-BB6B-AE0486A2C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3295758"/>
            <a:ext cx="1261243" cy="1648694"/>
          </a:xfrm>
          <a:custGeom>
            <a:avLst/>
            <a:gdLst>
              <a:gd name="connsiteX0" fmla="*/ 824347 w 1261243"/>
              <a:gd name="connsiteY0" fmla="*/ 0 h 1648694"/>
              <a:gd name="connsiteX1" fmla="*/ 1145220 w 1261243"/>
              <a:gd name="connsiteY1" fmla="*/ 64781 h 1648694"/>
              <a:gd name="connsiteX2" fmla="*/ 1261243 w 1261243"/>
              <a:gd name="connsiteY2" fmla="*/ 127757 h 1648694"/>
              <a:gd name="connsiteX3" fmla="*/ 1261243 w 1261243"/>
              <a:gd name="connsiteY3" fmla="*/ 1520938 h 1648694"/>
              <a:gd name="connsiteX4" fmla="*/ 1145220 w 1261243"/>
              <a:gd name="connsiteY4" fmla="*/ 1583913 h 1648694"/>
              <a:gd name="connsiteX5" fmla="*/ 824347 w 1261243"/>
              <a:gd name="connsiteY5" fmla="*/ 1648694 h 1648694"/>
              <a:gd name="connsiteX6" fmla="*/ 0 w 1261243"/>
              <a:gd name="connsiteY6" fmla="*/ 824347 h 1648694"/>
              <a:gd name="connsiteX7" fmla="*/ 824347 w 1261243"/>
              <a:gd name="connsiteY7" fmla="*/ 0 h 164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1243" h="1648694">
                <a:moveTo>
                  <a:pt x="824347" y="0"/>
                </a:moveTo>
                <a:cubicBezTo>
                  <a:pt x="938165" y="0"/>
                  <a:pt x="1046596" y="23067"/>
                  <a:pt x="1145220" y="64781"/>
                </a:cubicBezTo>
                <a:lnTo>
                  <a:pt x="1261243" y="127757"/>
                </a:lnTo>
                <a:lnTo>
                  <a:pt x="1261243" y="1520938"/>
                </a:lnTo>
                <a:lnTo>
                  <a:pt x="1145220" y="1583913"/>
                </a:lnTo>
                <a:cubicBezTo>
                  <a:pt x="1046596" y="1625627"/>
                  <a:pt x="938165" y="1648694"/>
                  <a:pt x="824347" y="1648694"/>
                </a:cubicBezTo>
                <a:cubicBezTo>
                  <a:pt x="369073" y="1648694"/>
                  <a:pt x="0" y="1279621"/>
                  <a:pt x="0" y="824347"/>
                </a:cubicBezTo>
                <a:cubicBezTo>
                  <a:pt x="0" y="369073"/>
                  <a:pt x="369073" y="0"/>
                  <a:pt x="824347" y="0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FD0FBFA-B43E-40C1-A6E4-B8823417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112432" y="4748447"/>
            <a:ext cx="569514" cy="569514"/>
          </a:xfrm>
          <a:prstGeom prst="ellipse">
            <a:avLst/>
          </a:prstGeom>
          <a:noFill/>
          <a:ln w="127000">
            <a:solidFill>
              <a:schemeClr val="accent5"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kruh, logo, Písmo, symbol&#10;&#10;Popis byl vytvořen automaticky">
            <a:extLst>
              <a:ext uri="{FF2B5EF4-FFF2-40B4-BE49-F238E27FC236}">
                <a16:creationId xmlns:a16="http://schemas.microsoft.com/office/drawing/2014/main" id="{59AFCB5F-8241-D1B3-AD30-68EFFEAAF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220" y="2209653"/>
            <a:ext cx="2565029" cy="2565029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0A21480-D93D-46BE-9A94-B5A80469D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3E49524-66B4-4DB0-AD09-DC8B9874E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98354" y="6039059"/>
            <a:ext cx="1978348" cy="818941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5EBF8F5-ABE5-4029-A8FC-4E32622D7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36562" flipH="1">
            <a:off x="3441866" y="5166681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69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13">
            <a:extLst>
              <a:ext uri="{FF2B5EF4-FFF2-40B4-BE49-F238E27FC236}">
                <a16:creationId xmlns:a16="http://schemas.microsoft.com/office/drawing/2014/main" id="{E4D938A4-397D-4F8D-ADFF-E916F0E8C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860A658-0D01-E213-ECEC-C5D821A626E3}"/>
              </a:ext>
            </a:extLst>
          </p:cNvPr>
          <p:cNvSpPr txBox="1"/>
          <p:nvPr/>
        </p:nvSpPr>
        <p:spPr>
          <a:xfrm>
            <a:off x="5997944" y="365125"/>
            <a:ext cx="53933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i="0">
                <a:effectLst/>
                <a:latin typeface="+mj-lt"/>
                <a:ea typeface="+mj-ea"/>
                <a:cs typeface="+mj-cs"/>
              </a:rPr>
              <a:t>BRNĚNSKO</a:t>
            </a:r>
            <a:r>
              <a:rPr lang="en-US" sz="4400" b="0" i="0">
                <a:effectLst/>
                <a:latin typeface="+mj-lt"/>
                <a:ea typeface="+mj-ea"/>
                <a:cs typeface="+mj-cs"/>
              </a:rPr>
              <a:t> originální produkt®</a:t>
            </a:r>
          </a:p>
        </p:txBody>
      </p:sp>
      <p:sp>
        <p:nvSpPr>
          <p:cNvPr id="37" name="Freeform: Shape 15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36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38" name="Straight Connector 17">
            <a:extLst>
              <a:ext uri="{FF2B5EF4-FFF2-40B4-BE49-F238E27FC236}">
                <a16:creationId xmlns:a16="http://schemas.microsoft.com/office/drawing/2014/main" id="{2F61ABFD-DE05-41FD-A6B7-6D40196C1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5036" y="1026771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 descr="Obsah obrázku kruh, logo, Písmo, symbol&#10;&#10;Popis byl vytvořen automaticky">
            <a:extLst>
              <a:ext uri="{FF2B5EF4-FFF2-40B4-BE49-F238E27FC236}">
                <a16:creationId xmlns:a16="http://schemas.microsoft.com/office/drawing/2014/main" id="{CADFD8AA-56C8-6868-37F2-2AC875741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036" y="1109670"/>
            <a:ext cx="2482114" cy="2482114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39" name="Freeform: Shape 19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356045" y="0"/>
            <a:ext cx="2093996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0" name="Oval 21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37614" y="2755933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23">
            <a:extLst>
              <a:ext uri="{FF2B5EF4-FFF2-40B4-BE49-F238E27FC236}">
                <a16:creationId xmlns:a16="http://schemas.microsoft.com/office/drawing/2014/main" id="{0F646DF8-223D-47DD-95B1-F2654229E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Obrázek 6" descr="Obsah obrázku snímek obrazovky, oranžová&#10;&#10;Popis byl vytvořen automaticky">
            <a:extLst>
              <a:ext uri="{FF2B5EF4-FFF2-40B4-BE49-F238E27FC236}">
                <a16:creationId xmlns:a16="http://schemas.microsoft.com/office/drawing/2014/main" id="{D96D0041-13DC-4C3F-0992-5D45B0ADE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326" y="5468115"/>
            <a:ext cx="2066062" cy="382221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717EC635-A53C-0475-67D3-B27455792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7943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b="1" i="0" dirty="0" err="1">
                <a:effectLst/>
                <a:highlight>
                  <a:srgbClr val="FFFFFF"/>
                </a:highlight>
              </a:rPr>
              <a:t>Asociace</a:t>
            </a:r>
            <a:r>
              <a:rPr lang="en-US" sz="2200" b="1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2200" b="1" i="0" dirty="0" err="1">
                <a:effectLst/>
                <a:highlight>
                  <a:srgbClr val="FFFFFF"/>
                </a:highlight>
              </a:rPr>
              <a:t>regionálních</a:t>
            </a:r>
            <a:r>
              <a:rPr lang="en-US" sz="2200" b="1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2200" b="1" i="0" dirty="0" err="1">
                <a:effectLst/>
                <a:highlight>
                  <a:srgbClr val="FFFFFF"/>
                </a:highlight>
              </a:rPr>
              <a:t>značek</a:t>
            </a:r>
            <a:endParaRPr lang="en-US" sz="2200" b="1" i="0" dirty="0">
              <a:effectLst/>
              <a:highlight>
                <a:srgbClr val="FFFFFF"/>
              </a:highlight>
            </a:endParaRPr>
          </a:p>
          <a:p>
            <a:r>
              <a:rPr lang="en-US" sz="2200" b="0" i="0" dirty="0" err="1">
                <a:effectLst/>
                <a:highlight>
                  <a:srgbClr val="FFFFFF"/>
                </a:highlight>
              </a:rPr>
              <a:t>Hlavním</a:t>
            </a:r>
            <a:r>
              <a:rPr lang="en-US" sz="2200" b="0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</a:rPr>
              <a:t>cílem</a:t>
            </a:r>
            <a:r>
              <a:rPr lang="en-US" sz="2200" b="0" i="0" dirty="0">
                <a:effectLst/>
                <a:highlight>
                  <a:srgbClr val="FFFFFF"/>
                </a:highlight>
              </a:rPr>
              <a:t> </a:t>
            </a:r>
            <a:r>
              <a:rPr lang="en-US" sz="2200" b="1" i="0" dirty="0" err="1">
                <a:effectLst/>
                <a:highlight>
                  <a:srgbClr val="FFFFFF"/>
                </a:highlight>
              </a:rPr>
              <a:t>regionálního</a:t>
            </a:r>
            <a:r>
              <a:rPr lang="en-US" sz="2200" b="1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2200" b="1" i="0" dirty="0" err="1">
                <a:effectLst/>
                <a:highlight>
                  <a:srgbClr val="FFFFFF"/>
                </a:highlight>
              </a:rPr>
              <a:t>značení</a:t>
            </a:r>
            <a:r>
              <a:rPr lang="en-US" sz="2200" b="1" i="0" dirty="0">
                <a:effectLst/>
                <a:highlight>
                  <a:srgbClr val="FFFFFF"/>
                </a:highlight>
              </a:rPr>
              <a:t> </a:t>
            </a:r>
            <a:r>
              <a:rPr lang="en-US" sz="2200" b="0" i="0" dirty="0">
                <a:effectLst/>
                <a:highlight>
                  <a:srgbClr val="FFFFFF"/>
                </a:highlight>
              </a:rPr>
              <a:t>je</a:t>
            </a:r>
            <a:endParaRPr lang="cs-CZ" sz="2200" b="0" i="0" dirty="0">
              <a:effectLst/>
              <a:highlight>
                <a:srgbClr val="FFFFFF"/>
              </a:highlight>
            </a:endParaRPr>
          </a:p>
          <a:p>
            <a:pPr algn="l"/>
            <a:endParaRPr lang="en-US" sz="2200" b="0" i="0" dirty="0">
              <a:effectLst/>
              <a:highlight>
                <a:srgbClr val="FFFFFF"/>
              </a:highlight>
            </a:endParaRPr>
          </a:p>
          <a:p>
            <a:pPr marL="571500" indent="-228600" algn="l">
              <a:buFont typeface="Arial" panose="020B0604020202020204" pitchFamily="34" charset="0"/>
              <a:buChar char="•"/>
            </a:pPr>
            <a:r>
              <a:rPr lang="en-US" sz="2200" b="1" i="0" dirty="0" err="1">
                <a:effectLst/>
                <a:highlight>
                  <a:srgbClr val="FFFFFF"/>
                </a:highlight>
              </a:rPr>
              <a:t>zviditelnit</a:t>
            </a:r>
            <a:r>
              <a:rPr lang="en-US" sz="2200" b="0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</a:rPr>
              <a:t>jednotlivé</a:t>
            </a:r>
            <a:r>
              <a:rPr lang="en-US" sz="2200" b="0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</a:rPr>
              <a:t>regiony</a:t>
            </a:r>
            <a:r>
              <a:rPr lang="en-US" sz="2200" b="0" i="0" dirty="0">
                <a:effectLst/>
                <a:highlight>
                  <a:srgbClr val="FFFFFF"/>
                </a:highlight>
              </a:rPr>
              <a:t> (jak </a:t>
            </a:r>
            <a:r>
              <a:rPr lang="en-US" sz="2200" b="0" i="0" dirty="0" err="1">
                <a:effectLst/>
                <a:highlight>
                  <a:srgbClr val="FFFFFF"/>
                </a:highlight>
              </a:rPr>
              <a:t>tradiční</a:t>
            </a:r>
            <a:r>
              <a:rPr lang="en-US" sz="2200" b="0" i="0" dirty="0">
                <a:effectLst/>
                <a:highlight>
                  <a:srgbClr val="FFFFFF"/>
                </a:highlight>
              </a:rPr>
              <a:t>, </a:t>
            </a:r>
            <a:r>
              <a:rPr lang="en-US" sz="2200" b="0" i="0" dirty="0" err="1">
                <a:effectLst/>
                <a:highlight>
                  <a:srgbClr val="FFFFFF"/>
                </a:highlight>
              </a:rPr>
              <a:t>známé</a:t>
            </a:r>
            <a:r>
              <a:rPr lang="en-US" sz="2200" b="0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</a:rPr>
              <a:t>např</a:t>
            </a:r>
            <a:r>
              <a:rPr lang="en-US" sz="2200" b="0" i="0" dirty="0">
                <a:effectLst/>
                <a:highlight>
                  <a:srgbClr val="FFFFFF"/>
                </a:highlight>
              </a:rPr>
              <a:t>. </a:t>
            </a:r>
            <a:r>
              <a:rPr lang="en-US" sz="2200" b="0" i="0" dirty="0" err="1">
                <a:effectLst/>
                <a:highlight>
                  <a:srgbClr val="FFFFFF"/>
                </a:highlight>
              </a:rPr>
              <a:t>svou</a:t>
            </a:r>
            <a:r>
              <a:rPr lang="en-US" sz="2200" b="0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</a:rPr>
              <a:t>zachovalou</a:t>
            </a:r>
            <a:r>
              <a:rPr lang="en-US" sz="2200" b="0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</a:rPr>
              <a:t>přírodou</a:t>
            </a:r>
            <a:r>
              <a:rPr lang="en-US" sz="2200" b="0" i="0" dirty="0">
                <a:effectLst/>
                <a:highlight>
                  <a:srgbClr val="FFFFFF"/>
                </a:highlight>
              </a:rPr>
              <a:t>, </a:t>
            </a:r>
            <a:r>
              <a:rPr lang="en-US" sz="2200" b="0" i="0" dirty="0" err="1">
                <a:effectLst/>
                <a:highlight>
                  <a:srgbClr val="FFFFFF"/>
                </a:highlight>
              </a:rPr>
              <a:t>zdravým</a:t>
            </a:r>
            <a:r>
              <a:rPr lang="en-US" sz="2200" b="0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</a:rPr>
              <a:t>prostředím</a:t>
            </a:r>
            <a:r>
              <a:rPr lang="en-US" sz="2200" b="0" i="0" dirty="0">
                <a:effectLst/>
                <a:highlight>
                  <a:srgbClr val="FFFFFF"/>
                </a:highlight>
              </a:rPr>
              <a:t>, </a:t>
            </a:r>
            <a:r>
              <a:rPr lang="en-US" sz="2200" b="0" i="0" dirty="0" err="1">
                <a:effectLst/>
                <a:highlight>
                  <a:srgbClr val="FFFFFF"/>
                </a:highlight>
              </a:rPr>
              <a:t>lidovými</a:t>
            </a:r>
            <a:r>
              <a:rPr lang="en-US" sz="2200" b="0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</a:rPr>
              <a:t>tradicemi</a:t>
            </a:r>
            <a:r>
              <a:rPr lang="en-US" sz="2200" b="0" i="0" dirty="0">
                <a:effectLst/>
                <a:highlight>
                  <a:srgbClr val="FFFFFF"/>
                </a:highlight>
              </a:rPr>
              <a:t>, </a:t>
            </a:r>
            <a:r>
              <a:rPr lang="en-US" sz="2200" b="0" i="0" dirty="0" err="1">
                <a:effectLst/>
                <a:highlight>
                  <a:srgbClr val="FFFFFF"/>
                </a:highlight>
              </a:rPr>
              <a:t>nebo</a:t>
            </a:r>
            <a:r>
              <a:rPr lang="en-US" sz="2200" b="0" i="0" dirty="0">
                <a:effectLst/>
                <a:highlight>
                  <a:srgbClr val="FFFFFF"/>
                </a:highlight>
              </a:rPr>
              <a:t> i "</a:t>
            </a:r>
            <a:r>
              <a:rPr lang="en-US" sz="2200" b="0" i="0" dirty="0" err="1">
                <a:effectLst/>
                <a:highlight>
                  <a:srgbClr val="FFFFFF"/>
                </a:highlight>
              </a:rPr>
              <a:t>nové</a:t>
            </a:r>
            <a:r>
              <a:rPr lang="en-US" sz="2200" b="0" i="0" dirty="0">
                <a:effectLst/>
                <a:highlight>
                  <a:srgbClr val="FFFFFF"/>
                </a:highlight>
              </a:rPr>
              <a:t>" </a:t>
            </a:r>
            <a:r>
              <a:rPr lang="en-US" sz="2200" b="0" i="0" dirty="0" err="1">
                <a:effectLst/>
                <a:highlight>
                  <a:srgbClr val="FFFFFF"/>
                </a:highlight>
              </a:rPr>
              <a:t>či</a:t>
            </a:r>
            <a:r>
              <a:rPr lang="en-US" sz="2200" b="0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</a:rPr>
              <a:t>zapomenuté</a:t>
            </a:r>
            <a:r>
              <a:rPr lang="en-US" sz="2200" b="0" i="0" dirty="0">
                <a:effectLst/>
                <a:highlight>
                  <a:srgbClr val="FFFFFF"/>
                </a:highlight>
              </a:rPr>
              <a:t>)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 b="0" i="0" dirty="0">
              <a:effectLst/>
              <a:highlight>
                <a:srgbClr val="FFFFFF"/>
              </a:highlight>
            </a:endParaRPr>
          </a:p>
          <a:p>
            <a:pPr marL="571500" indent="-228600" algn="l">
              <a:buFont typeface="Arial" panose="020B0604020202020204" pitchFamily="34" charset="0"/>
              <a:buChar char="•"/>
            </a:pPr>
            <a:r>
              <a:rPr lang="en-US" sz="2200" b="1" i="0" dirty="0" err="1">
                <a:effectLst/>
                <a:highlight>
                  <a:srgbClr val="FFFFFF"/>
                </a:highlight>
              </a:rPr>
              <a:t>upozornit</a:t>
            </a:r>
            <a:r>
              <a:rPr lang="en-US" sz="2200" b="0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</a:rPr>
              <a:t>na</a:t>
            </a:r>
            <a:r>
              <a:rPr lang="en-US" sz="2200" b="0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</a:rPr>
              <a:t>zajímavé</a:t>
            </a:r>
            <a:r>
              <a:rPr lang="en-US" sz="2200" b="0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</a:rPr>
              <a:t>produkty</a:t>
            </a:r>
            <a:r>
              <a:rPr lang="en-US" sz="2200" b="0" i="0" dirty="0">
                <a:effectLst/>
                <a:highlight>
                  <a:srgbClr val="FFFFFF"/>
                </a:highlight>
              </a:rPr>
              <a:t>, </a:t>
            </a:r>
            <a:r>
              <a:rPr lang="en-US" sz="2200" b="0" i="0" dirty="0" err="1">
                <a:effectLst/>
                <a:highlight>
                  <a:srgbClr val="FFFFFF"/>
                </a:highlight>
              </a:rPr>
              <a:t>které</a:t>
            </a:r>
            <a:r>
              <a:rPr lang="en-US" sz="2200" b="0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</a:rPr>
              <a:t>zde</a:t>
            </a:r>
            <a:r>
              <a:rPr lang="en-US" sz="2200" b="0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</a:rPr>
              <a:t>vznikají</a:t>
            </a:r>
            <a:r>
              <a:rPr lang="en-US" sz="22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 algn="l">
              <a:spcAft>
                <a:spcPts val="600"/>
              </a:spcAft>
            </a:pPr>
            <a:endParaRPr lang="en-US" sz="2200" b="1" dirty="0"/>
          </a:p>
        </p:txBody>
      </p:sp>
      <p:sp>
        <p:nvSpPr>
          <p:cNvPr id="42" name="Arc 25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53204" y="402001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864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FB6EAD-767A-4A95-9246-C39976AD1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860A658-0D01-E213-ECEC-C5D821A626E3}"/>
              </a:ext>
            </a:extLst>
          </p:cNvPr>
          <p:cNvSpPr txBox="1"/>
          <p:nvPr/>
        </p:nvSpPr>
        <p:spPr>
          <a:xfrm>
            <a:off x="6667186" y="579045"/>
            <a:ext cx="4881829" cy="15291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0" i="0" dirty="0">
                <a:effectLst/>
                <a:latin typeface="+mj-lt"/>
                <a:ea typeface="+mj-ea"/>
                <a:cs typeface="+mj-cs"/>
              </a:rPr>
              <a:t>BRNĚNSKO </a:t>
            </a:r>
            <a:r>
              <a:rPr lang="en-US" sz="4000" b="0" i="0" dirty="0" err="1">
                <a:effectLst/>
                <a:latin typeface="+mj-lt"/>
                <a:ea typeface="+mj-ea"/>
                <a:cs typeface="+mj-cs"/>
              </a:rPr>
              <a:t>originální</a:t>
            </a:r>
            <a:r>
              <a:rPr lang="en-US" sz="4000" b="0" i="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000" b="0" i="0" dirty="0" err="1">
                <a:effectLst/>
                <a:latin typeface="+mj-lt"/>
                <a:ea typeface="+mj-ea"/>
                <a:cs typeface="+mj-cs"/>
              </a:rPr>
              <a:t>produkt</a:t>
            </a:r>
            <a:r>
              <a:rPr lang="en-US" sz="4000" b="0" i="0" dirty="0">
                <a:effectLst/>
                <a:latin typeface="+mj-lt"/>
                <a:ea typeface="+mj-ea"/>
                <a:cs typeface="+mj-cs"/>
              </a:rPr>
              <a:t>®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17EC635-A53C-0475-67D3-B27455792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9611" y="2255698"/>
            <a:ext cx="5081926" cy="3783361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800" b="0" i="0" dirty="0">
                <a:effectLst/>
                <a:highlight>
                  <a:srgbClr val="FFFFFF"/>
                </a:highlight>
              </a:rPr>
              <a:t>Do </a:t>
            </a:r>
            <a:r>
              <a:rPr lang="en-US" sz="1800" b="0" i="0" dirty="0" err="1">
                <a:effectLst/>
                <a:highlight>
                  <a:srgbClr val="FFFFFF"/>
                </a:highlight>
              </a:rPr>
              <a:t>systému</a:t>
            </a:r>
            <a:r>
              <a:rPr lang="en-US" sz="1800" b="0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1800" b="0" i="0" dirty="0" err="1">
                <a:effectLst/>
                <a:highlight>
                  <a:srgbClr val="FFFFFF"/>
                </a:highlight>
              </a:rPr>
              <a:t>regionálních</a:t>
            </a:r>
            <a:r>
              <a:rPr lang="en-US" sz="1800" b="0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1800" b="0" i="0" dirty="0" err="1">
                <a:effectLst/>
                <a:highlight>
                  <a:srgbClr val="FFFFFF"/>
                </a:highlight>
              </a:rPr>
              <a:t>značek</a:t>
            </a:r>
            <a:r>
              <a:rPr lang="en-US" sz="1800" b="0" i="0" dirty="0">
                <a:effectLst/>
                <a:highlight>
                  <a:srgbClr val="FFFFFF"/>
                </a:highlight>
              </a:rPr>
              <a:t> se od </a:t>
            </a:r>
            <a:r>
              <a:rPr lang="en-US" sz="1800" b="0" i="0" dirty="0" err="1">
                <a:effectLst/>
                <a:highlight>
                  <a:srgbClr val="FFFFFF"/>
                </a:highlight>
              </a:rPr>
              <a:t>roku</a:t>
            </a:r>
            <a:r>
              <a:rPr lang="en-US" sz="1800" b="0" i="0" dirty="0">
                <a:effectLst/>
                <a:highlight>
                  <a:srgbClr val="FFFFFF"/>
                </a:highlight>
              </a:rPr>
              <a:t> 2004 </a:t>
            </a:r>
            <a:r>
              <a:rPr lang="en-US" sz="1800" b="0" i="0" dirty="0" err="1">
                <a:effectLst/>
                <a:highlight>
                  <a:srgbClr val="FFFFFF"/>
                </a:highlight>
              </a:rPr>
              <a:t>zapojilo</a:t>
            </a:r>
            <a:r>
              <a:rPr lang="en-US" sz="1800" b="0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1800" b="0" i="0" dirty="0" err="1">
                <a:effectLst/>
                <a:highlight>
                  <a:srgbClr val="FFFFFF"/>
                </a:highlight>
              </a:rPr>
              <a:t>již</a:t>
            </a:r>
            <a:r>
              <a:rPr lang="en-US" sz="1800" b="0" i="0" dirty="0">
                <a:effectLst/>
                <a:highlight>
                  <a:srgbClr val="FFFFFF"/>
                </a:highlight>
              </a:rPr>
              <a:t> 29 </a:t>
            </a:r>
            <a:r>
              <a:rPr lang="en-US" sz="1800" b="0" i="0" dirty="0" err="1">
                <a:effectLst/>
                <a:highlight>
                  <a:srgbClr val="FFFFFF"/>
                </a:highlight>
              </a:rPr>
              <a:t>regionů</a:t>
            </a:r>
            <a:r>
              <a:rPr lang="en-US" sz="1800" b="0" i="0" dirty="0">
                <a:effectLst/>
                <a:highlight>
                  <a:srgbClr val="FFFFFF"/>
                </a:highlight>
              </a:rPr>
              <a:t>, </a:t>
            </a:r>
            <a:r>
              <a:rPr lang="en-US" sz="1800" b="0" i="0" dirty="0" err="1">
                <a:effectLst/>
                <a:highlight>
                  <a:srgbClr val="FFFFFF"/>
                </a:highlight>
              </a:rPr>
              <a:t>které</a:t>
            </a:r>
            <a:r>
              <a:rPr lang="en-US" sz="1800" b="0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1800" b="0" i="0" dirty="0" err="1">
                <a:effectLst/>
                <a:highlight>
                  <a:srgbClr val="FFFFFF"/>
                </a:highlight>
              </a:rPr>
              <a:t>užívají</a:t>
            </a:r>
            <a:r>
              <a:rPr lang="en-US" sz="1800" b="0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1800" b="0" i="0" dirty="0" err="1">
                <a:effectLst/>
                <a:highlight>
                  <a:srgbClr val="FFFFFF"/>
                </a:highlight>
              </a:rPr>
              <a:t>celkem</a:t>
            </a:r>
            <a:r>
              <a:rPr lang="en-US" sz="1800" b="0" i="0" dirty="0">
                <a:effectLst/>
                <a:highlight>
                  <a:srgbClr val="FFFFFF"/>
                </a:highlight>
              </a:rPr>
              <a:t> 30 </a:t>
            </a:r>
            <a:r>
              <a:rPr lang="en-US" sz="1800" b="0" i="0" dirty="0" err="1">
                <a:effectLst/>
                <a:highlight>
                  <a:srgbClr val="FFFFFF"/>
                </a:highlight>
              </a:rPr>
              <a:t>značek</a:t>
            </a:r>
            <a:r>
              <a:rPr lang="en-US" sz="1800" b="0" i="0" dirty="0">
                <a:effectLst/>
                <a:highlight>
                  <a:srgbClr val="FFFFFF"/>
                </a:highlight>
              </a:rPr>
              <a:t> </a:t>
            </a:r>
          </a:p>
          <a:p>
            <a:r>
              <a:rPr lang="en-US" sz="1800" i="0" dirty="0" err="1">
                <a:effectLst/>
                <a:highlight>
                  <a:srgbClr val="FFFFFF"/>
                </a:highlight>
              </a:rPr>
              <a:t>Krkonoše</a:t>
            </a:r>
            <a:r>
              <a:rPr lang="en-US" sz="1800" i="0" dirty="0">
                <a:effectLst/>
                <a:highlight>
                  <a:srgbClr val="FFFFFF"/>
                </a:highlight>
              </a:rPr>
              <a:t>, </a:t>
            </a:r>
            <a:r>
              <a:rPr lang="en-US" sz="1800" i="0" dirty="0" err="1">
                <a:effectLst/>
                <a:highlight>
                  <a:srgbClr val="FFFFFF"/>
                </a:highlight>
              </a:rPr>
              <a:t>Šumava</a:t>
            </a:r>
            <a:r>
              <a:rPr lang="en-US" sz="1800" i="0" dirty="0">
                <a:effectLst/>
                <a:highlight>
                  <a:srgbClr val="FFFFFF"/>
                </a:highlight>
              </a:rPr>
              <a:t>, </a:t>
            </a:r>
            <a:r>
              <a:rPr lang="en-US" sz="1800" i="0" dirty="0" err="1">
                <a:effectLst/>
                <a:highlight>
                  <a:srgbClr val="FFFFFF"/>
                </a:highlight>
              </a:rPr>
              <a:t>Beskydy</a:t>
            </a:r>
            <a:r>
              <a:rPr lang="en-US" sz="1800" i="0" dirty="0">
                <a:effectLst/>
                <a:highlight>
                  <a:srgbClr val="FFFFFF"/>
                </a:highlight>
              </a:rPr>
              <a:t>, </a:t>
            </a:r>
            <a:r>
              <a:rPr lang="en-US" sz="1800" i="0" dirty="0" err="1">
                <a:effectLst/>
                <a:highlight>
                  <a:srgbClr val="FFFFFF"/>
                </a:highlight>
              </a:rPr>
              <a:t>Moravský</a:t>
            </a:r>
            <a:r>
              <a:rPr lang="en-US" sz="1800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1800" i="0" dirty="0" err="1">
                <a:effectLst/>
                <a:highlight>
                  <a:srgbClr val="FFFFFF"/>
                </a:highlight>
              </a:rPr>
              <a:t>kras</a:t>
            </a:r>
            <a:r>
              <a:rPr lang="en-US" sz="1800" i="0" dirty="0">
                <a:effectLst/>
                <a:highlight>
                  <a:srgbClr val="FFFFFF"/>
                </a:highlight>
              </a:rPr>
              <a:t>, </a:t>
            </a:r>
            <a:r>
              <a:rPr lang="en-US" sz="1800" i="0" dirty="0" err="1">
                <a:effectLst/>
                <a:highlight>
                  <a:srgbClr val="FFFFFF"/>
                </a:highlight>
              </a:rPr>
              <a:t>Orlické</a:t>
            </a:r>
            <a:r>
              <a:rPr lang="en-US" sz="1800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1800" i="0" dirty="0" err="1">
                <a:effectLst/>
                <a:highlight>
                  <a:srgbClr val="FFFFFF"/>
                </a:highlight>
              </a:rPr>
              <a:t>hory</a:t>
            </a:r>
            <a:r>
              <a:rPr lang="en-US" sz="1800" i="0" dirty="0">
                <a:effectLst/>
                <a:highlight>
                  <a:srgbClr val="FFFFFF"/>
                </a:highlight>
              </a:rPr>
              <a:t>, Moravské </a:t>
            </a:r>
            <a:r>
              <a:rPr lang="en-US" sz="1800" i="0" dirty="0" err="1">
                <a:effectLst/>
                <a:highlight>
                  <a:srgbClr val="FFFFFF"/>
                </a:highlight>
              </a:rPr>
              <a:t>Kravařsko</a:t>
            </a:r>
            <a:r>
              <a:rPr lang="en-US" sz="1800" i="0" dirty="0">
                <a:effectLst/>
                <a:highlight>
                  <a:srgbClr val="FFFFFF"/>
                </a:highlight>
              </a:rPr>
              <a:t>, </a:t>
            </a:r>
            <a:r>
              <a:rPr lang="en-US" sz="1800" i="0" dirty="0" err="1">
                <a:effectLst/>
                <a:highlight>
                  <a:srgbClr val="FFFFFF"/>
                </a:highlight>
              </a:rPr>
              <a:t>Górolsko</a:t>
            </a:r>
            <a:r>
              <a:rPr lang="en-US" sz="1800" i="0" dirty="0">
                <a:effectLst/>
                <a:highlight>
                  <a:srgbClr val="FFFFFF"/>
                </a:highlight>
              </a:rPr>
              <a:t> Swoboda, </a:t>
            </a:r>
            <a:r>
              <a:rPr lang="en-US" sz="1800" i="0" dirty="0" err="1">
                <a:effectLst/>
                <a:highlight>
                  <a:srgbClr val="FFFFFF"/>
                </a:highlight>
              </a:rPr>
              <a:t>Vysočina</a:t>
            </a:r>
            <a:r>
              <a:rPr lang="en-US" sz="1800" i="0" dirty="0">
                <a:effectLst/>
                <a:highlight>
                  <a:srgbClr val="FFFFFF"/>
                </a:highlight>
              </a:rPr>
              <a:t>, </a:t>
            </a:r>
            <a:r>
              <a:rPr lang="en-US" sz="1800" i="0" dirty="0" err="1">
                <a:effectLst/>
                <a:highlight>
                  <a:srgbClr val="FFFFFF"/>
                </a:highlight>
              </a:rPr>
              <a:t>Polabí</a:t>
            </a:r>
            <a:r>
              <a:rPr lang="en-US" sz="1800" i="0" dirty="0">
                <a:effectLst/>
                <a:highlight>
                  <a:srgbClr val="FFFFFF"/>
                </a:highlight>
              </a:rPr>
              <a:t> a </a:t>
            </a:r>
            <a:r>
              <a:rPr lang="en-US" sz="1800" i="0" dirty="0" err="1">
                <a:effectLst/>
                <a:highlight>
                  <a:srgbClr val="FFFFFF"/>
                </a:highlight>
              </a:rPr>
              <a:t>Podkrkonoší</a:t>
            </a:r>
            <a:r>
              <a:rPr lang="en-US" sz="1800" i="0" dirty="0">
                <a:effectLst/>
                <a:highlight>
                  <a:srgbClr val="FFFFFF"/>
                </a:highlight>
              </a:rPr>
              <a:t>, </a:t>
            </a:r>
            <a:r>
              <a:rPr lang="en-US" sz="1800" i="0" dirty="0" err="1">
                <a:effectLst/>
                <a:highlight>
                  <a:srgbClr val="FFFFFF"/>
                </a:highlight>
              </a:rPr>
              <a:t>Haná</a:t>
            </a:r>
            <a:r>
              <a:rPr lang="en-US" sz="1800" i="0" dirty="0">
                <a:effectLst/>
                <a:highlight>
                  <a:srgbClr val="FFFFFF"/>
                </a:highlight>
              </a:rPr>
              <a:t>, </a:t>
            </a:r>
            <a:r>
              <a:rPr lang="en-US" sz="1800" i="0" dirty="0" err="1">
                <a:effectLst/>
                <a:highlight>
                  <a:srgbClr val="FFFFFF"/>
                </a:highlight>
              </a:rPr>
              <a:t>Českosaské</a:t>
            </a:r>
            <a:r>
              <a:rPr lang="en-US" sz="1800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1800" i="0" dirty="0" err="1">
                <a:effectLst/>
                <a:highlight>
                  <a:srgbClr val="FFFFFF"/>
                </a:highlight>
              </a:rPr>
              <a:t>Švýcarsko</a:t>
            </a:r>
            <a:r>
              <a:rPr lang="en-US" sz="1800" i="0" dirty="0">
                <a:effectLst/>
                <a:highlight>
                  <a:srgbClr val="FFFFFF"/>
                </a:highlight>
              </a:rPr>
              <a:t>, </a:t>
            </a:r>
            <a:r>
              <a:rPr lang="en-US" sz="1800" i="0" dirty="0" err="1">
                <a:effectLst/>
                <a:highlight>
                  <a:srgbClr val="FFFFFF"/>
                </a:highlight>
              </a:rPr>
              <a:t>Jeseníky</a:t>
            </a:r>
            <a:r>
              <a:rPr lang="en-US" sz="1800" i="0" dirty="0">
                <a:effectLst/>
                <a:highlight>
                  <a:srgbClr val="FFFFFF"/>
                </a:highlight>
              </a:rPr>
              <a:t>, </a:t>
            </a:r>
            <a:r>
              <a:rPr lang="en-US" sz="1800" i="0" dirty="0" err="1">
                <a:effectLst/>
                <a:highlight>
                  <a:srgbClr val="FFFFFF"/>
                </a:highlight>
              </a:rPr>
              <a:t>Prácheňsko</a:t>
            </a:r>
            <a:r>
              <a:rPr lang="en-US" sz="1800" i="0" dirty="0">
                <a:effectLst/>
                <a:highlight>
                  <a:srgbClr val="FFFFFF"/>
                </a:highlight>
              </a:rPr>
              <a:t>, </a:t>
            </a:r>
            <a:r>
              <a:rPr lang="en-US" sz="1800" i="0" dirty="0" err="1">
                <a:effectLst/>
                <a:highlight>
                  <a:srgbClr val="FFFFFF"/>
                </a:highlight>
              </a:rPr>
              <a:t>Broumovsko</a:t>
            </a:r>
            <a:r>
              <a:rPr lang="en-US" sz="1800" i="0" dirty="0">
                <a:effectLst/>
                <a:highlight>
                  <a:srgbClr val="FFFFFF"/>
                </a:highlight>
              </a:rPr>
              <a:t>, </a:t>
            </a:r>
            <a:r>
              <a:rPr lang="en-US" sz="1800" i="0" dirty="0" err="1">
                <a:effectLst/>
                <a:highlight>
                  <a:srgbClr val="FFFFFF"/>
                </a:highlight>
              </a:rPr>
              <a:t>Kraj</a:t>
            </a:r>
            <a:r>
              <a:rPr lang="en-US" sz="1800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1800" i="0" dirty="0" err="1">
                <a:effectLst/>
                <a:highlight>
                  <a:srgbClr val="FFFFFF"/>
                </a:highlight>
              </a:rPr>
              <a:t>blanických</a:t>
            </a:r>
            <a:r>
              <a:rPr lang="en-US" sz="1800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1800" i="0" dirty="0" err="1">
                <a:effectLst/>
                <a:highlight>
                  <a:srgbClr val="FFFFFF"/>
                </a:highlight>
              </a:rPr>
              <a:t>rytířů</a:t>
            </a:r>
            <a:r>
              <a:rPr lang="en-US" sz="1800" i="0" dirty="0">
                <a:effectLst/>
                <a:highlight>
                  <a:srgbClr val="FFFFFF"/>
                </a:highlight>
              </a:rPr>
              <a:t>, </a:t>
            </a:r>
            <a:r>
              <a:rPr lang="en-US" sz="1800" i="0" dirty="0" err="1">
                <a:effectLst/>
                <a:highlight>
                  <a:srgbClr val="FFFFFF"/>
                </a:highlight>
              </a:rPr>
              <a:t>Železné</a:t>
            </a:r>
            <a:r>
              <a:rPr lang="en-US" sz="1800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1800" i="0" dirty="0" err="1">
                <a:effectLst/>
                <a:highlight>
                  <a:srgbClr val="FFFFFF"/>
                </a:highlight>
              </a:rPr>
              <a:t>hory</a:t>
            </a:r>
            <a:r>
              <a:rPr lang="en-US" sz="1800" i="0" dirty="0">
                <a:effectLst/>
                <a:highlight>
                  <a:srgbClr val="FFFFFF"/>
                </a:highlight>
              </a:rPr>
              <a:t>, </a:t>
            </a:r>
            <a:r>
              <a:rPr lang="en-US" sz="1800" i="0" dirty="0" err="1">
                <a:effectLst/>
                <a:highlight>
                  <a:srgbClr val="FFFFFF"/>
                </a:highlight>
              </a:rPr>
              <a:t>Moravská</a:t>
            </a:r>
            <a:r>
              <a:rPr lang="en-US" sz="1800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1800" i="0" dirty="0" err="1">
                <a:effectLst/>
                <a:highlight>
                  <a:srgbClr val="FFFFFF"/>
                </a:highlight>
              </a:rPr>
              <a:t>brána</a:t>
            </a:r>
            <a:r>
              <a:rPr lang="en-US" sz="1800" i="0" dirty="0">
                <a:effectLst/>
                <a:highlight>
                  <a:srgbClr val="FFFFFF"/>
                </a:highlight>
              </a:rPr>
              <a:t>, </a:t>
            </a:r>
            <a:r>
              <a:rPr lang="en-US" sz="1800" i="0" dirty="0" err="1">
                <a:effectLst/>
                <a:highlight>
                  <a:srgbClr val="FFFFFF"/>
                </a:highlight>
              </a:rPr>
              <a:t>Zápraží</a:t>
            </a:r>
            <a:r>
              <a:rPr lang="en-US" sz="1800" i="0" dirty="0">
                <a:effectLst/>
                <a:highlight>
                  <a:srgbClr val="FFFFFF"/>
                </a:highlight>
              </a:rPr>
              <a:t>, </a:t>
            </a:r>
            <a:r>
              <a:rPr lang="en-US" sz="1800" i="0" dirty="0" err="1">
                <a:effectLst/>
                <a:highlight>
                  <a:srgbClr val="FFFFFF"/>
                </a:highlight>
              </a:rPr>
              <a:t>Znojemsko</a:t>
            </a:r>
            <a:r>
              <a:rPr lang="en-US" sz="1800" i="0" dirty="0">
                <a:effectLst/>
                <a:highlight>
                  <a:srgbClr val="FFFFFF"/>
                </a:highlight>
              </a:rPr>
              <a:t>, </a:t>
            </a:r>
            <a:r>
              <a:rPr lang="en-US" sz="1800" i="0" dirty="0" err="1">
                <a:effectLst/>
                <a:highlight>
                  <a:srgbClr val="FFFFFF"/>
                </a:highlight>
              </a:rPr>
              <a:t>Toulava</a:t>
            </a:r>
            <a:r>
              <a:rPr lang="en-US" sz="1800" i="0" dirty="0">
                <a:effectLst/>
                <a:highlight>
                  <a:srgbClr val="FFFFFF"/>
                </a:highlight>
              </a:rPr>
              <a:t>, </a:t>
            </a:r>
            <a:r>
              <a:rPr lang="en-US" sz="1800" i="0" dirty="0" err="1">
                <a:effectLst/>
                <a:highlight>
                  <a:srgbClr val="FFFFFF"/>
                </a:highlight>
              </a:rPr>
              <a:t>Opavské</a:t>
            </a:r>
            <a:r>
              <a:rPr lang="en-US" sz="1800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1800" i="0" dirty="0" err="1">
                <a:effectLst/>
                <a:highlight>
                  <a:srgbClr val="FFFFFF"/>
                </a:highlight>
              </a:rPr>
              <a:t>Slezsko</a:t>
            </a:r>
            <a:r>
              <a:rPr lang="en-US" sz="1800" i="0" dirty="0">
                <a:effectLst/>
                <a:highlight>
                  <a:srgbClr val="FFFFFF"/>
                </a:highlight>
              </a:rPr>
              <a:t>, </a:t>
            </a:r>
            <a:r>
              <a:rPr lang="en-US" sz="1800" i="0" dirty="0" err="1">
                <a:effectLst/>
                <a:highlight>
                  <a:srgbClr val="FFFFFF"/>
                </a:highlight>
              </a:rPr>
              <a:t>Krušnohoří</a:t>
            </a:r>
            <a:r>
              <a:rPr lang="en-US" sz="1800" i="0" dirty="0">
                <a:effectLst/>
                <a:highlight>
                  <a:srgbClr val="FFFFFF"/>
                </a:highlight>
              </a:rPr>
              <a:t>, </a:t>
            </a:r>
            <a:r>
              <a:rPr lang="en-US" sz="1800" i="0" dirty="0" err="1">
                <a:effectLst/>
                <a:highlight>
                  <a:srgbClr val="FFFFFF"/>
                </a:highlight>
              </a:rPr>
              <a:t>Kraj</a:t>
            </a:r>
            <a:r>
              <a:rPr lang="en-US" sz="1800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1800" i="0" dirty="0" err="1">
                <a:effectLst/>
                <a:highlight>
                  <a:srgbClr val="FFFFFF"/>
                </a:highlight>
              </a:rPr>
              <a:t>Pernštejnů</a:t>
            </a:r>
            <a:r>
              <a:rPr lang="en-US" sz="1800" i="0" dirty="0">
                <a:effectLst/>
                <a:highlight>
                  <a:srgbClr val="FFFFFF"/>
                </a:highlight>
              </a:rPr>
              <a:t>, </a:t>
            </a:r>
            <a:r>
              <a:rPr lang="en-US" sz="1800" i="0" dirty="0" err="1">
                <a:effectLst/>
                <a:highlight>
                  <a:srgbClr val="FFFFFF"/>
                </a:highlight>
              </a:rPr>
              <a:t>České</a:t>
            </a:r>
            <a:r>
              <a:rPr lang="en-US" sz="1800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1800" i="0" dirty="0" err="1">
                <a:effectLst/>
                <a:highlight>
                  <a:srgbClr val="FFFFFF"/>
                </a:highlight>
              </a:rPr>
              <a:t>středohoří</a:t>
            </a:r>
            <a:r>
              <a:rPr lang="en-US" sz="1800" i="0" dirty="0">
                <a:effectLst/>
                <a:highlight>
                  <a:srgbClr val="FFFFFF"/>
                </a:highlight>
              </a:rPr>
              <a:t>, </a:t>
            </a:r>
            <a:r>
              <a:rPr lang="en-US" sz="1800" i="0" dirty="0" err="1">
                <a:effectLst/>
                <a:highlight>
                  <a:srgbClr val="FFFFFF"/>
                </a:highlight>
              </a:rPr>
              <a:t>Poohří</a:t>
            </a:r>
            <a:r>
              <a:rPr lang="en-US" sz="1800" i="0" dirty="0">
                <a:effectLst/>
                <a:highlight>
                  <a:srgbClr val="FFFFFF"/>
                </a:highlight>
              </a:rPr>
              <a:t>, </a:t>
            </a:r>
            <a:r>
              <a:rPr lang="en-US" sz="1800" i="0" dirty="0" err="1">
                <a:effectLst/>
                <a:highlight>
                  <a:srgbClr val="FFFFFF"/>
                </a:highlight>
              </a:rPr>
              <a:t>Kutnohorsko</a:t>
            </a:r>
            <a:r>
              <a:rPr lang="en-US" sz="1800" i="0" dirty="0">
                <a:effectLst/>
                <a:highlight>
                  <a:srgbClr val="FFFFFF"/>
                </a:highlight>
              </a:rPr>
              <a:t> a </a:t>
            </a:r>
            <a:r>
              <a:rPr lang="en-US" sz="1800" b="1" i="0" dirty="0" err="1">
                <a:effectLst/>
                <a:highlight>
                  <a:srgbClr val="FFFFFF"/>
                </a:highlight>
              </a:rPr>
              <a:t>Brněnsko</a:t>
            </a:r>
            <a:r>
              <a:rPr lang="en-US" sz="1800" i="0" dirty="0">
                <a:effectLst/>
                <a:highlight>
                  <a:srgbClr val="FFFFFF"/>
                </a:highlight>
              </a:rPr>
              <a:t>. Na </a:t>
            </a:r>
            <a:r>
              <a:rPr lang="en-US" sz="1800" i="0" dirty="0" err="1">
                <a:effectLst/>
                <a:highlight>
                  <a:srgbClr val="FFFFFF"/>
                </a:highlight>
              </a:rPr>
              <a:t>Slovácku</a:t>
            </a:r>
            <a:r>
              <a:rPr lang="en-US" sz="1800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1800" i="0" dirty="0" err="1">
                <a:effectLst/>
                <a:highlight>
                  <a:srgbClr val="FFFFFF"/>
                </a:highlight>
              </a:rPr>
              <a:t>jsou</a:t>
            </a:r>
            <a:r>
              <a:rPr lang="en-US" sz="1800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1800" i="0" dirty="0" err="1">
                <a:effectLst/>
                <a:highlight>
                  <a:srgbClr val="FFFFFF"/>
                </a:highlight>
              </a:rPr>
              <a:t>značky</a:t>
            </a:r>
            <a:r>
              <a:rPr lang="en-US" sz="1800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1800" i="0" dirty="0" err="1">
                <a:effectLst/>
                <a:highlight>
                  <a:srgbClr val="FFFFFF"/>
                </a:highlight>
              </a:rPr>
              <a:t>dvě</a:t>
            </a:r>
            <a:r>
              <a:rPr lang="en-US" sz="1800" i="0" dirty="0">
                <a:effectLst/>
                <a:highlight>
                  <a:srgbClr val="FFFFFF"/>
                </a:highlight>
              </a:rPr>
              <a:t> – </a:t>
            </a:r>
            <a:r>
              <a:rPr lang="en-US" sz="1800" i="0" dirty="0" err="1">
                <a:effectLst/>
                <a:highlight>
                  <a:srgbClr val="FFFFFF"/>
                </a:highlight>
              </a:rPr>
              <a:t>jedna</a:t>
            </a:r>
            <a:r>
              <a:rPr lang="en-US" sz="1800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1800" i="0" dirty="0" err="1">
                <a:effectLst/>
                <a:highlight>
                  <a:srgbClr val="FFFFFF"/>
                </a:highlight>
              </a:rPr>
              <a:t>vyhrazená</a:t>
            </a:r>
            <a:r>
              <a:rPr lang="en-US" sz="1800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1800" i="0" dirty="0" err="1">
                <a:effectLst/>
                <a:highlight>
                  <a:srgbClr val="FFFFFF"/>
                </a:highlight>
              </a:rPr>
              <a:t>tradičním</a:t>
            </a:r>
            <a:r>
              <a:rPr lang="en-US" sz="1800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1800" i="0" dirty="0" err="1">
                <a:effectLst/>
                <a:highlight>
                  <a:srgbClr val="FFFFFF"/>
                </a:highlight>
              </a:rPr>
              <a:t>výrobkům</a:t>
            </a:r>
            <a:r>
              <a:rPr lang="en-US" sz="1800" i="0" dirty="0">
                <a:effectLst/>
                <a:highlight>
                  <a:srgbClr val="FFFFFF"/>
                </a:highlight>
              </a:rPr>
              <a:t> a </a:t>
            </a:r>
            <a:r>
              <a:rPr lang="en-US" sz="1800" i="0" dirty="0" err="1">
                <a:effectLst/>
                <a:highlight>
                  <a:srgbClr val="FFFFFF"/>
                </a:highlight>
              </a:rPr>
              <a:t>další</a:t>
            </a:r>
            <a:r>
              <a:rPr lang="en-US" sz="1800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1800" i="0" dirty="0" err="1">
                <a:effectLst/>
                <a:highlight>
                  <a:srgbClr val="FFFFFF"/>
                </a:highlight>
              </a:rPr>
              <a:t>současným</a:t>
            </a:r>
            <a:r>
              <a:rPr lang="en-US" sz="1800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1800" i="0" dirty="0" err="1">
                <a:effectLst/>
                <a:highlight>
                  <a:srgbClr val="FFFFFF"/>
                </a:highlight>
              </a:rPr>
              <a:t>regionálním</a:t>
            </a:r>
            <a:r>
              <a:rPr lang="en-US" sz="1800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1800" i="0" dirty="0" err="1">
                <a:effectLst/>
                <a:highlight>
                  <a:srgbClr val="FFFFFF"/>
                </a:highlight>
              </a:rPr>
              <a:t>produktům</a:t>
            </a:r>
            <a:r>
              <a:rPr lang="en-US" sz="1800" i="0" dirty="0">
                <a:effectLst/>
                <a:highlight>
                  <a:srgbClr val="FFFFFF"/>
                </a:highlight>
              </a:rPr>
              <a:t>.</a:t>
            </a:r>
            <a:endParaRPr lang="en-US" sz="1800" dirty="0"/>
          </a:p>
        </p:txBody>
      </p:sp>
      <p:pic>
        <p:nvPicPr>
          <p:cNvPr id="7" name="Obrázek 6" descr="Obsah obrázku snímek obrazovky, oranžová&#10;&#10;Popis byl vytvořen automaticky">
            <a:extLst>
              <a:ext uri="{FF2B5EF4-FFF2-40B4-BE49-F238E27FC236}">
                <a16:creationId xmlns:a16="http://schemas.microsoft.com/office/drawing/2014/main" id="{D96D0041-13DC-4C3F-0992-5D45B0ADE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64" y="1425315"/>
            <a:ext cx="2565029" cy="474530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7062BB1-E215-424E-80C4-7E1CF179A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0301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368E167-B2D7-4904-BB6B-AE0486A2C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3295758"/>
            <a:ext cx="1261243" cy="1648694"/>
          </a:xfrm>
          <a:custGeom>
            <a:avLst/>
            <a:gdLst>
              <a:gd name="connsiteX0" fmla="*/ 824347 w 1261243"/>
              <a:gd name="connsiteY0" fmla="*/ 0 h 1648694"/>
              <a:gd name="connsiteX1" fmla="*/ 1145220 w 1261243"/>
              <a:gd name="connsiteY1" fmla="*/ 64781 h 1648694"/>
              <a:gd name="connsiteX2" fmla="*/ 1261243 w 1261243"/>
              <a:gd name="connsiteY2" fmla="*/ 127757 h 1648694"/>
              <a:gd name="connsiteX3" fmla="*/ 1261243 w 1261243"/>
              <a:gd name="connsiteY3" fmla="*/ 1520938 h 1648694"/>
              <a:gd name="connsiteX4" fmla="*/ 1145220 w 1261243"/>
              <a:gd name="connsiteY4" fmla="*/ 1583913 h 1648694"/>
              <a:gd name="connsiteX5" fmla="*/ 824347 w 1261243"/>
              <a:gd name="connsiteY5" fmla="*/ 1648694 h 1648694"/>
              <a:gd name="connsiteX6" fmla="*/ 0 w 1261243"/>
              <a:gd name="connsiteY6" fmla="*/ 824347 h 1648694"/>
              <a:gd name="connsiteX7" fmla="*/ 824347 w 1261243"/>
              <a:gd name="connsiteY7" fmla="*/ 0 h 164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1243" h="1648694">
                <a:moveTo>
                  <a:pt x="824347" y="0"/>
                </a:moveTo>
                <a:cubicBezTo>
                  <a:pt x="938165" y="0"/>
                  <a:pt x="1046596" y="23067"/>
                  <a:pt x="1145220" y="64781"/>
                </a:cubicBezTo>
                <a:lnTo>
                  <a:pt x="1261243" y="127757"/>
                </a:lnTo>
                <a:lnTo>
                  <a:pt x="1261243" y="1520938"/>
                </a:lnTo>
                <a:lnTo>
                  <a:pt x="1145220" y="1583913"/>
                </a:lnTo>
                <a:cubicBezTo>
                  <a:pt x="1046596" y="1625627"/>
                  <a:pt x="938165" y="1648694"/>
                  <a:pt x="824347" y="1648694"/>
                </a:cubicBezTo>
                <a:cubicBezTo>
                  <a:pt x="369073" y="1648694"/>
                  <a:pt x="0" y="1279621"/>
                  <a:pt x="0" y="824347"/>
                </a:cubicBezTo>
                <a:cubicBezTo>
                  <a:pt x="0" y="369073"/>
                  <a:pt x="369073" y="0"/>
                  <a:pt x="824347" y="0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FD0FBFA-B43E-40C1-A6E4-B8823417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112432" y="4748447"/>
            <a:ext cx="569514" cy="569514"/>
          </a:xfrm>
          <a:prstGeom prst="ellipse">
            <a:avLst/>
          </a:prstGeom>
          <a:noFill/>
          <a:ln w="127000">
            <a:solidFill>
              <a:schemeClr val="accent5"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kruh, klipart, umění, mapa&#10;&#10;Popis byl vytvořen automaticky">
            <a:extLst>
              <a:ext uri="{FF2B5EF4-FFF2-40B4-BE49-F238E27FC236}">
                <a16:creationId xmlns:a16="http://schemas.microsoft.com/office/drawing/2014/main" id="{DC0E1BCA-BC6E-B37B-EF59-1B8CA5F9D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29" y="2013989"/>
            <a:ext cx="4592320" cy="3349692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0A21480-D93D-46BE-9A94-B5A80469D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3E49524-66B4-4DB0-AD09-DC8B9874E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98354" y="6039059"/>
            <a:ext cx="1978348" cy="818941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5EBF8F5-ABE5-4029-A8FC-4E32622D7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36562" flipH="1">
            <a:off x="3441866" y="5166681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29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016CB47-C4D4-4332-9ED0-DBB916252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860A658-0D01-E213-ECEC-C5D821A626E3}"/>
              </a:ext>
            </a:extLst>
          </p:cNvPr>
          <p:cNvSpPr txBox="1"/>
          <p:nvPr/>
        </p:nvSpPr>
        <p:spPr>
          <a:xfrm>
            <a:off x="532015" y="3930305"/>
            <a:ext cx="3861960" cy="2437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0" i="0">
                <a:effectLst/>
                <a:latin typeface="+mj-lt"/>
                <a:ea typeface="+mj-ea"/>
                <a:cs typeface="+mj-cs"/>
              </a:rPr>
              <a:t>BRNĚNSKO originální produkt®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35578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kruh, logo, Písmo, symbol&#10;&#10;Popis byl vytvořen automaticky">
            <a:extLst>
              <a:ext uri="{FF2B5EF4-FFF2-40B4-BE49-F238E27FC236}">
                <a16:creationId xmlns:a16="http://schemas.microsoft.com/office/drawing/2014/main" id="{59AFCB5F-8241-D1B3-AD30-68EFFEAAF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34" y="384463"/>
            <a:ext cx="2811320" cy="2811320"/>
          </a:xfrm>
          <a:prstGeom prst="rect">
            <a:avLst/>
          </a:prstGeom>
        </p:spPr>
      </p:pic>
      <p:pic>
        <p:nvPicPr>
          <p:cNvPr id="2" name="Obrázek 1" descr="Obsah obrázku mapa, text&#10;&#10;Popis byl vytvořen automaticky">
            <a:extLst>
              <a:ext uri="{FF2B5EF4-FFF2-40B4-BE49-F238E27FC236}">
                <a16:creationId xmlns:a16="http://schemas.microsoft.com/office/drawing/2014/main" id="{E2685A6C-7A91-BA11-D8C8-07F1C0EEBB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" t="-555" r="8789" b="6597"/>
          <a:stretch/>
        </p:blipFill>
        <p:spPr>
          <a:xfrm>
            <a:off x="4466396" y="499669"/>
            <a:ext cx="3336953" cy="2580906"/>
          </a:xfrm>
          <a:prstGeom prst="rect">
            <a:avLst/>
          </a:prstGeom>
        </p:spPr>
      </p:pic>
      <p:pic>
        <p:nvPicPr>
          <p:cNvPr id="7" name="Obrázek 6" descr="Obsah obrázku snímek obrazovky, oranžová&#10;&#10;Popis byl vytvořen automaticky">
            <a:extLst>
              <a:ext uri="{FF2B5EF4-FFF2-40B4-BE49-F238E27FC236}">
                <a16:creationId xmlns:a16="http://schemas.microsoft.com/office/drawing/2014/main" id="{D96D0041-13DC-4C3F-0992-5D45B0ADE4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756" y="1481454"/>
            <a:ext cx="3336953" cy="617336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635346" y="5126067"/>
            <a:ext cx="219456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17EC635-A53C-0475-67D3-B27455792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2719" y="3930305"/>
            <a:ext cx="6586915" cy="24372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400" b="0" i="0">
                <a:effectLst/>
                <a:highlight>
                  <a:srgbClr val="FFFFFF"/>
                </a:highlight>
              </a:rPr>
              <a:t>Sdružujeme regionální producenty, kteří tvoří náš krásný a slunečný region.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400" b="0" i="0">
                <a:effectLst/>
                <a:highlight>
                  <a:srgbClr val="FFFFFF"/>
                </a:highlight>
              </a:rPr>
              <a:t>Území regionální značky </a:t>
            </a:r>
            <a:r>
              <a:rPr lang="en-US" sz="1400" b="1" i="0">
                <a:effectLst/>
                <a:highlight>
                  <a:srgbClr val="FFFFFF"/>
                </a:highlight>
              </a:rPr>
              <a:t>BRNĚNSKO originální produkt®</a:t>
            </a:r>
            <a:r>
              <a:rPr lang="en-US" sz="1400" b="0" i="0">
                <a:effectLst/>
                <a:highlight>
                  <a:srgbClr val="FFFFFF"/>
                </a:highlight>
              </a:rPr>
              <a:t> je složené z 5 MAS Jihomoravského kraje: </a:t>
            </a:r>
          </a:p>
          <a:p>
            <a:pPr marL="457200" indent="-2286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i="0">
                <a:effectLst/>
                <a:highlight>
                  <a:srgbClr val="FFFFFF"/>
                </a:highlight>
              </a:rPr>
              <a:t>Slavkovské bojiště</a:t>
            </a:r>
          </a:p>
          <a:p>
            <a:pPr marL="457200" indent="-2286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i="0">
                <a:effectLst/>
                <a:highlight>
                  <a:srgbClr val="FFFFFF"/>
                </a:highlight>
              </a:rPr>
              <a:t>Podbrněnsko</a:t>
            </a:r>
            <a:endParaRPr lang="en-US" sz="1400">
              <a:highlight>
                <a:srgbClr val="FFFFFF"/>
              </a:highlight>
            </a:endParaRPr>
          </a:p>
          <a:p>
            <a:pPr marL="457200" indent="-2286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0">
                <a:effectLst/>
                <a:highlight>
                  <a:srgbClr val="FFFFFF"/>
                </a:highlight>
              </a:rPr>
              <a:t>Brána Vysočiny</a:t>
            </a:r>
            <a:endParaRPr lang="en-US" sz="1400">
              <a:highlight>
                <a:srgbClr val="FFFFFF"/>
              </a:highlight>
            </a:endParaRPr>
          </a:p>
          <a:p>
            <a:pPr marL="457200" indent="-2286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i="0">
                <a:effectLst/>
                <a:highlight>
                  <a:srgbClr val="FFFFFF"/>
                </a:highlight>
              </a:rPr>
              <a:t>Brána Brněnska </a:t>
            </a:r>
          </a:p>
          <a:p>
            <a:pPr marL="457200" indent="-2286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i="0">
                <a:effectLst/>
                <a:highlight>
                  <a:srgbClr val="FFFFFF"/>
                </a:highlight>
              </a:rPr>
              <a:t>Bobrava.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400">
                <a:highlight>
                  <a:srgbClr val="FFFFFF"/>
                </a:highlight>
              </a:rPr>
              <a:t>Regionální značka je vizuální označení výrobků a služeb, které garantuje jejich původ a kvalitu. Takto označené zboží bude vždy splňovat</a:t>
            </a:r>
            <a:r>
              <a:rPr lang="en-US" sz="1400" b="0" i="0">
                <a:effectLst/>
                <a:highlight>
                  <a:srgbClr val="FFFFFF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4532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382E0DD2-11DF-4411-A6ED-1182F5176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860A658-0D01-E213-ECEC-C5D821A626E3}"/>
              </a:ext>
            </a:extLst>
          </p:cNvPr>
          <p:cNvSpPr txBox="1"/>
          <p:nvPr/>
        </p:nvSpPr>
        <p:spPr>
          <a:xfrm>
            <a:off x="8017254" y="557188"/>
            <a:ext cx="3800564" cy="1671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BRNĚNSKO </a:t>
            </a:r>
            <a:r>
              <a:rPr lang="en-US" sz="37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originální</a:t>
            </a:r>
            <a:r>
              <a:rPr lang="en-US" sz="37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7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produkt</a:t>
            </a:r>
            <a:r>
              <a:rPr lang="en-US" sz="37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®</a:t>
            </a:r>
          </a:p>
        </p:txBody>
      </p:sp>
      <p:pic>
        <p:nvPicPr>
          <p:cNvPr id="8" name="Obrázek 7" descr="Obsah obrázku Zvířecí tuk, Konzervování, Maso, vepřové&#10;&#10;Popis byl vytvořen automaticky">
            <a:extLst>
              <a:ext uri="{FF2B5EF4-FFF2-40B4-BE49-F238E27FC236}">
                <a16:creationId xmlns:a16="http://schemas.microsoft.com/office/drawing/2014/main" id="{6A7F3C7F-1066-0588-70FA-AD9FBAEA25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1" r="9531"/>
          <a:stretch/>
        </p:blipFill>
        <p:spPr>
          <a:xfrm>
            <a:off x="8969" y="-2"/>
            <a:ext cx="2376092" cy="2228759"/>
          </a:xfrm>
          <a:prstGeom prst="rect">
            <a:avLst/>
          </a:prstGeom>
        </p:spPr>
      </p:pic>
      <p:pic>
        <p:nvPicPr>
          <p:cNvPr id="12" name="Obrázek 11" descr="Obsah obrázku jídlo, venku, tráva, obloha&#10;&#10;Popis byl vytvořen automaticky">
            <a:extLst>
              <a:ext uri="{FF2B5EF4-FFF2-40B4-BE49-F238E27FC236}">
                <a16:creationId xmlns:a16="http://schemas.microsoft.com/office/drawing/2014/main" id="{2D5F4DD9-2814-8DA9-919C-DB82B9B5C9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50" r="-4" b="11198"/>
          <a:stretch/>
        </p:blipFill>
        <p:spPr>
          <a:xfrm>
            <a:off x="2579411" y="-2446"/>
            <a:ext cx="2376092" cy="2228759"/>
          </a:xfrm>
          <a:prstGeom prst="rect">
            <a:avLst/>
          </a:prstGeom>
        </p:spPr>
      </p:pic>
      <p:pic>
        <p:nvPicPr>
          <p:cNvPr id="10" name="Obrázek 9" descr="Obsah obrázku jídlo, zelenina, přísada, Základní potraviny&#10;&#10;Popis byl vytvořen automaticky">
            <a:extLst>
              <a:ext uri="{FF2B5EF4-FFF2-40B4-BE49-F238E27FC236}">
                <a16:creationId xmlns:a16="http://schemas.microsoft.com/office/drawing/2014/main" id="{5740BF25-6DDA-E039-9B56-2DE9008959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4" r="-4" b="19724"/>
          <a:stretch/>
        </p:blipFill>
        <p:spPr>
          <a:xfrm>
            <a:off x="5149852" y="-10223"/>
            <a:ext cx="2376092" cy="2228759"/>
          </a:xfrm>
          <a:prstGeom prst="rect">
            <a:avLst/>
          </a:prstGeom>
        </p:spPr>
      </p:pic>
      <p:pic>
        <p:nvPicPr>
          <p:cNvPr id="14" name="Obrázek 13" descr="Obsah obrázku venku, území, rostlina, skála&#10;&#10;Popis byl vytvořen automaticky">
            <a:extLst>
              <a:ext uri="{FF2B5EF4-FFF2-40B4-BE49-F238E27FC236}">
                <a16:creationId xmlns:a16="http://schemas.microsoft.com/office/drawing/2014/main" id="{8DBFC671-8FB4-6D5D-1850-43FD4C8424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17633"/>
          <a:stretch/>
        </p:blipFill>
        <p:spPr>
          <a:xfrm>
            <a:off x="3714" y="2400151"/>
            <a:ext cx="3330225" cy="2057368"/>
          </a:xfrm>
          <a:prstGeom prst="rect">
            <a:avLst/>
          </a:prstGeom>
        </p:spPr>
      </p:pic>
      <p:pic>
        <p:nvPicPr>
          <p:cNvPr id="7" name="Obrázek 6" descr="Obsah obrázku snímek obrazovky, oranžová&#10;&#10;Popis byl vytvořen automaticky">
            <a:extLst>
              <a:ext uri="{FF2B5EF4-FFF2-40B4-BE49-F238E27FC236}">
                <a16:creationId xmlns:a16="http://schemas.microsoft.com/office/drawing/2014/main" id="{D96D0041-13DC-4C3F-0992-5D45B0ADE4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7" r="43312" b="1"/>
          <a:stretch/>
        </p:blipFill>
        <p:spPr>
          <a:xfrm>
            <a:off x="-1" y="4628909"/>
            <a:ext cx="3324552" cy="2229090"/>
          </a:xfrm>
          <a:prstGeom prst="rect">
            <a:avLst/>
          </a:prstGeom>
        </p:spPr>
      </p:pic>
      <p:pic>
        <p:nvPicPr>
          <p:cNvPr id="5" name="Obrázek 4" descr="Obsah obrázku kruh, logo, Písmo, symbol&#10;&#10;Popis byl vytvořen automaticky">
            <a:extLst>
              <a:ext uri="{FF2B5EF4-FFF2-40B4-BE49-F238E27FC236}">
                <a16:creationId xmlns:a16="http://schemas.microsoft.com/office/drawing/2014/main" id="{59AFCB5F-8241-D1B3-AD30-68EFFEAAFC4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9" r="310" b="1"/>
          <a:stretch/>
        </p:blipFill>
        <p:spPr>
          <a:xfrm>
            <a:off x="3534403" y="2400151"/>
            <a:ext cx="3996536" cy="4457850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717EC635-A53C-0475-67D3-B27455792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17253" y="1960880"/>
            <a:ext cx="3800565" cy="469392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800" i="0" dirty="0">
              <a:effectLst/>
              <a:highlight>
                <a:srgbClr val="FFFFFF"/>
              </a:highlight>
            </a:endParaRPr>
          </a:p>
          <a:p>
            <a:pPr algn="l"/>
            <a:r>
              <a:rPr lang="en-US" sz="110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en-US" sz="110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tuto</a:t>
            </a:r>
            <a:r>
              <a:rPr lang="en-US" sz="110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chvíli</a:t>
            </a:r>
            <a:r>
              <a:rPr lang="en-US" sz="110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vlastní</a:t>
            </a:r>
            <a:r>
              <a:rPr lang="en-US" sz="110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certifikát</a:t>
            </a:r>
            <a:r>
              <a:rPr lang="en-US" sz="110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BRNĚNSKO </a:t>
            </a:r>
            <a:r>
              <a:rPr lang="en-US" sz="11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originální</a:t>
            </a:r>
            <a:r>
              <a:rPr lang="en-US" sz="11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produkt</a:t>
            </a:r>
            <a:r>
              <a:rPr lang="en-US" sz="11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® </a:t>
            </a:r>
            <a:r>
              <a:rPr lang="en-US" sz="11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  <a:r>
              <a:rPr lang="en-US" sz="11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42 </a:t>
            </a:r>
            <a:r>
              <a:rPr lang="en-US" sz="110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produktů</a:t>
            </a:r>
            <a:r>
              <a:rPr lang="en-US" sz="110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 2 </a:t>
            </a:r>
            <a:r>
              <a:rPr lang="en-US" sz="110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zážitky</a:t>
            </a:r>
            <a:r>
              <a:rPr lang="en-US" sz="110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100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1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MAS </a:t>
            </a:r>
            <a:r>
              <a:rPr lang="en-US" sz="11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Brána</a:t>
            </a:r>
            <a:r>
              <a:rPr lang="en-US" sz="11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Vysočiny</a:t>
            </a:r>
            <a:r>
              <a:rPr lang="en-US" sz="11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má</a:t>
            </a:r>
            <a:r>
              <a:rPr lang="en-US" sz="11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certifikovaných</a:t>
            </a:r>
            <a:r>
              <a:rPr lang="en-US" sz="11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  <a:r>
              <a:rPr lang="en-US" sz="11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11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produktů</a:t>
            </a:r>
            <a:r>
              <a:rPr lang="en-US" sz="11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od 3 </a:t>
            </a:r>
            <a:r>
              <a:rPr lang="en-US" sz="11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producentů</a:t>
            </a:r>
            <a:r>
              <a:rPr lang="en-US" sz="11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100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100" b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Josef Jůza </a:t>
            </a:r>
            <a:r>
              <a:rPr lang="en-US" sz="1100" b="1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řeznictví-uzenářství</a:t>
            </a:r>
            <a:r>
              <a:rPr lang="en-US" sz="11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obec: Březina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11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Uzené</a:t>
            </a:r>
            <a:r>
              <a:rPr lang="en-US" sz="11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1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maso</a:t>
            </a:r>
            <a:r>
              <a:rPr lang="en-US" sz="11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br>
              <a:rPr lang="en-US" sz="11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b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Ing. Veronika Kropáčková</a:t>
            </a:r>
            <a:r>
              <a:rPr lang="en-US" sz="11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Obec: Nelepeč-</a:t>
            </a:r>
            <a:r>
              <a:rPr lang="en-US" sz="11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Žerůvka</a:t>
            </a:r>
            <a:r>
              <a:rPr lang="en-US" sz="11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1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Ekofarma</a:t>
            </a:r>
            <a:r>
              <a:rPr lang="en-US" sz="11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Nelepeč)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11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Bio </a:t>
            </a:r>
            <a:r>
              <a:rPr lang="en-US" sz="11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bílý</a:t>
            </a:r>
            <a:r>
              <a:rPr lang="en-US" sz="11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1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jogurt</a:t>
            </a:r>
            <a:r>
              <a:rPr lang="en-US" sz="11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</a:t>
            </a:r>
            <a:r>
              <a:rPr lang="en-US" sz="11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jogurtový</a:t>
            </a:r>
            <a:r>
              <a:rPr lang="en-US" sz="11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1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nápoj</a:t>
            </a:r>
            <a:r>
              <a:rPr lang="en-US" sz="11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11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Míša</a:t>
            </a:r>
            <a:r>
              <a:rPr lang="en-US" sz="11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z </a:t>
            </a:r>
            <a:r>
              <a:rPr lang="en-US" sz="11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Nelepča</a:t>
            </a:r>
            <a:r>
              <a:rPr lang="en-US" sz="11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11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Čerstvý</a:t>
            </a:r>
            <a:r>
              <a:rPr lang="en-US" sz="11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1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sýr</a:t>
            </a:r>
            <a:endParaRPr lang="en-US" sz="1100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11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Sýr</a:t>
            </a:r>
            <a:r>
              <a:rPr lang="en-US" sz="11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1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</a:t>
            </a:r>
            <a:r>
              <a:rPr lang="en-US" sz="11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1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gril</a:t>
            </a:r>
            <a:r>
              <a:rPr lang="en-US" sz="11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br>
              <a:rPr lang="en-US" sz="11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b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Mgr. Andrea Košťálová</a:t>
            </a:r>
            <a:r>
              <a:rPr lang="en-US" sz="11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PhD., Obec: Katov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11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Bylinkové</a:t>
            </a:r>
            <a:r>
              <a:rPr lang="en-US" sz="11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1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sirupy</a:t>
            </a:r>
            <a:r>
              <a:rPr lang="en-US" sz="11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800" i="0" dirty="0">
              <a:effectLst/>
              <a:highlight>
                <a:srgbClr val="FFFFFF"/>
              </a:highlight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800" b="1" i="0" u="sng" dirty="0">
              <a:effectLst/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59649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snímek obrazovky, oranžová&#10;&#10;Popis byl vytvořen automaticky">
            <a:extLst>
              <a:ext uri="{FF2B5EF4-FFF2-40B4-BE49-F238E27FC236}">
                <a16:creationId xmlns:a16="http://schemas.microsoft.com/office/drawing/2014/main" id="{D96D0041-13DC-4C3F-0992-5D45B0ADE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76" y="1587348"/>
            <a:ext cx="3874124" cy="71671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880052A-70FA-4A9E-EFA3-B1F3E0B95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76" y="3901455"/>
            <a:ext cx="3874124" cy="2014544"/>
          </a:xfrm>
          <a:prstGeom prst="rect">
            <a:avLst/>
          </a:prstGeom>
        </p:spPr>
      </p:pic>
      <p:sp>
        <p:nvSpPr>
          <p:cNvPr id="22" name="Right Triangle 13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029" y="623275"/>
            <a:ext cx="657079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860A658-0D01-E213-ECEC-C5D821A626E3}"/>
              </a:ext>
            </a:extLst>
          </p:cNvPr>
          <p:cNvSpPr txBox="1"/>
          <p:nvPr/>
        </p:nvSpPr>
        <p:spPr>
          <a:xfrm>
            <a:off x="5465659" y="1188637"/>
            <a:ext cx="5642312" cy="1597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0" i="0">
                <a:effectLst/>
                <a:latin typeface="+mj-lt"/>
                <a:ea typeface="+mj-ea"/>
                <a:cs typeface="+mj-cs"/>
              </a:rPr>
              <a:t>BRNĚNSKO originální produkt®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17EC635-A53C-0475-67D3-B27455792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5660" y="2998278"/>
            <a:ext cx="4505654" cy="27281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b="1"/>
              <a:t>5 důvodů, proč mít Regionální značku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b="1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700"/>
              <a:t>Podpora místní ekonomiky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700"/>
              <a:t>Zachování a propagace tradic a kultury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700"/>
              <a:t>Kvalita a autenticita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700"/>
              <a:t>Turistický ruch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700"/>
              <a:t>Ekologická a sociální odpovědnost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175918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186A8E6-98DC-A794-D07C-549B94CF0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3933" y="3827844"/>
            <a:ext cx="6766405" cy="1168188"/>
          </a:xfrm>
        </p:spPr>
        <p:txBody>
          <a:bodyPr>
            <a:normAutofit/>
          </a:bodyPr>
          <a:lstStyle/>
          <a:p>
            <a:r>
              <a:rPr lang="cs-CZ" sz="5100">
                <a:solidFill>
                  <a:srgbClr val="FFFFFE"/>
                </a:solidFill>
              </a:rPr>
              <a:t>Děkujeme za pozornost.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17EC635-A53C-0475-67D3-B27455792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63933" y="5088106"/>
            <a:ext cx="6766405" cy="1168189"/>
          </a:xfrm>
        </p:spPr>
        <p:txBody>
          <a:bodyPr>
            <a:normAutofit/>
          </a:bodyPr>
          <a:lstStyle/>
          <a:p>
            <a:r>
              <a:rPr lang="cs-CZ" b="0" i="0">
                <a:solidFill>
                  <a:srgbClr val="FFFFFE"/>
                </a:solidFill>
                <a:effectLst/>
                <a:latin typeface="Alegreya Sans"/>
              </a:rPr>
              <a:t>BRNĚNSKO originální produkt®</a:t>
            </a:r>
          </a:p>
          <a:p>
            <a:endParaRPr lang="cs-CZ" b="1">
              <a:solidFill>
                <a:srgbClr val="FFFFFE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BF4792E-DF83-4D24-9924-01EC30A32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8512"/>
            <a:ext cx="3952259" cy="5932172"/>
          </a:xfrm>
          <a:custGeom>
            <a:avLst/>
            <a:gdLst>
              <a:gd name="connsiteX0" fmla="*/ 986173 w 3952259"/>
              <a:gd name="connsiteY0" fmla="*/ 0 h 5932172"/>
              <a:gd name="connsiteX1" fmla="*/ 3952259 w 3952259"/>
              <a:gd name="connsiteY1" fmla="*/ 2966086 h 5932172"/>
              <a:gd name="connsiteX2" fmla="*/ 986173 w 3952259"/>
              <a:gd name="connsiteY2" fmla="*/ 5932172 h 5932172"/>
              <a:gd name="connsiteX3" fmla="*/ 104150 w 3952259"/>
              <a:gd name="connsiteY3" fmla="*/ 5798823 h 5932172"/>
              <a:gd name="connsiteX4" fmla="*/ 0 w 3952259"/>
              <a:gd name="connsiteY4" fmla="*/ 5760704 h 5932172"/>
              <a:gd name="connsiteX5" fmla="*/ 0 w 3952259"/>
              <a:gd name="connsiteY5" fmla="*/ 171469 h 5932172"/>
              <a:gd name="connsiteX6" fmla="*/ 104150 w 3952259"/>
              <a:gd name="connsiteY6" fmla="*/ 133350 h 5932172"/>
              <a:gd name="connsiteX7" fmla="*/ 986173 w 3952259"/>
              <a:gd name="connsiteY7" fmla="*/ 0 h 593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2259" h="5932172">
                <a:moveTo>
                  <a:pt x="986173" y="0"/>
                </a:moveTo>
                <a:cubicBezTo>
                  <a:pt x="2624297" y="0"/>
                  <a:pt x="3952259" y="1327962"/>
                  <a:pt x="3952259" y="2966086"/>
                </a:cubicBezTo>
                <a:cubicBezTo>
                  <a:pt x="3952259" y="4604210"/>
                  <a:pt x="2624297" y="5932172"/>
                  <a:pt x="986173" y="5932172"/>
                </a:cubicBezTo>
                <a:cubicBezTo>
                  <a:pt x="679025" y="5932172"/>
                  <a:pt x="382781" y="5885486"/>
                  <a:pt x="104150" y="5798823"/>
                </a:cubicBezTo>
                <a:lnTo>
                  <a:pt x="0" y="5760704"/>
                </a:lnTo>
                <a:lnTo>
                  <a:pt x="0" y="171469"/>
                </a:lnTo>
                <a:lnTo>
                  <a:pt x="104150" y="133350"/>
                </a:lnTo>
                <a:cubicBezTo>
                  <a:pt x="382781" y="46686"/>
                  <a:pt x="679025" y="0"/>
                  <a:pt x="9861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5837328-A57C-47AA-B520-C83F4A6BD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8125" y="0"/>
            <a:ext cx="4475748" cy="3256337"/>
          </a:xfrm>
          <a:custGeom>
            <a:avLst/>
            <a:gdLst>
              <a:gd name="connsiteX0" fmla="*/ 246861 w 4475748"/>
              <a:gd name="connsiteY0" fmla="*/ 0 h 3256337"/>
              <a:gd name="connsiteX1" fmla="*/ 4228888 w 4475748"/>
              <a:gd name="connsiteY1" fmla="*/ 0 h 3256337"/>
              <a:gd name="connsiteX2" fmla="*/ 4299885 w 4475748"/>
              <a:gd name="connsiteY2" fmla="*/ 147382 h 3256337"/>
              <a:gd name="connsiteX3" fmla="*/ 4475748 w 4475748"/>
              <a:gd name="connsiteY3" fmla="*/ 1018463 h 3256337"/>
              <a:gd name="connsiteX4" fmla="*/ 2237874 w 4475748"/>
              <a:gd name="connsiteY4" fmla="*/ 3256337 h 3256337"/>
              <a:gd name="connsiteX5" fmla="*/ 0 w 4475748"/>
              <a:gd name="connsiteY5" fmla="*/ 1018463 h 3256337"/>
              <a:gd name="connsiteX6" fmla="*/ 175863 w 4475748"/>
              <a:gd name="connsiteY6" fmla="*/ 147382 h 325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75748" h="3256337">
                <a:moveTo>
                  <a:pt x="246861" y="0"/>
                </a:moveTo>
                <a:lnTo>
                  <a:pt x="4228888" y="0"/>
                </a:lnTo>
                <a:lnTo>
                  <a:pt x="4299885" y="147382"/>
                </a:lnTo>
                <a:cubicBezTo>
                  <a:pt x="4413128" y="415117"/>
                  <a:pt x="4475748" y="709477"/>
                  <a:pt x="4475748" y="1018463"/>
                </a:cubicBezTo>
                <a:cubicBezTo>
                  <a:pt x="4475748" y="2254407"/>
                  <a:pt x="3473818" y="3256337"/>
                  <a:pt x="2237874" y="3256337"/>
                </a:cubicBezTo>
                <a:cubicBezTo>
                  <a:pt x="1001930" y="3256337"/>
                  <a:pt x="0" y="2254407"/>
                  <a:pt x="0" y="1018463"/>
                </a:cubicBezTo>
                <a:cubicBezTo>
                  <a:pt x="0" y="709477"/>
                  <a:pt x="62621" y="415117"/>
                  <a:pt x="175863" y="14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580241">
            <a:off x="-1784401" y="613620"/>
            <a:ext cx="6199926" cy="6199926"/>
          </a:xfrm>
          <a:prstGeom prst="arc">
            <a:avLst>
              <a:gd name="adj1" fmla="val 14455503"/>
              <a:gd name="adj2" fmla="val 18389131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3" descr="Obsah obrázku snímek obrazovky, oranžová&#10;&#10;Popis byl vytvořen automaticky">
            <a:extLst>
              <a:ext uri="{FF2B5EF4-FFF2-40B4-BE49-F238E27FC236}">
                <a16:creationId xmlns:a16="http://schemas.microsoft.com/office/drawing/2014/main" id="{ED749590-50AC-248D-9888-E4618EBB7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65" y="3072049"/>
            <a:ext cx="3146891" cy="582174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</p:spPr>
      </p:pic>
      <p:pic>
        <p:nvPicPr>
          <p:cNvPr id="5" name="Obrázek 4" descr="Obsah obrázku kruh, logo, Písmo, symbol&#10;&#10;Popis byl vytvořen automaticky">
            <a:extLst>
              <a:ext uri="{FF2B5EF4-FFF2-40B4-BE49-F238E27FC236}">
                <a16:creationId xmlns:a16="http://schemas.microsoft.com/office/drawing/2014/main" id="{59AFCB5F-8241-D1B3-AD30-68EFFEAAF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980" y="133707"/>
            <a:ext cx="2488039" cy="2488039"/>
          </a:xfrm>
          <a:custGeom>
            <a:avLst/>
            <a:gdLst/>
            <a:ahLst/>
            <a:cxnLst/>
            <a:rect l="l" t="t" r="r" b="b"/>
            <a:pathLst>
              <a:path w="2487175" h="2487175">
                <a:moveTo>
                  <a:pt x="67328" y="0"/>
                </a:moveTo>
                <a:lnTo>
                  <a:pt x="2419847" y="0"/>
                </a:lnTo>
                <a:cubicBezTo>
                  <a:pt x="2457031" y="0"/>
                  <a:pt x="2487175" y="30144"/>
                  <a:pt x="2487175" y="67328"/>
                </a:cubicBezTo>
                <a:lnTo>
                  <a:pt x="2487175" y="2419847"/>
                </a:lnTo>
                <a:cubicBezTo>
                  <a:pt x="2487175" y="2457031"/>
                  <a:pt x="2457031" y="2487175"/>
                  <a:pt x="2419847" y="2487175"/>
                </a:cubicBezTo>
                <a:lnTo>
                  <a:pt x="67328" y="2487175"/>
                </a:lnTo>
                <a:cubicBezTo>
                  <a:pt x="30144" y="2487175"/>
                  <a:pt x="0" y="2457031"/>
                  <a:pt x="0" y="2419847"/>
                </a:cubicBezTo>
                <a:lnTo>
                  <a:pt x="0" y="67328"/>
                </a:lnTo>
                <a:cubicBezTo>
                  <a:pt x="0" y="30144"/>
                  <a:pt x="30144" y="0"/>
                  <a:pt x="67328" y="0"/>
                </a:cubicBezTo>
                <a:close/>
              </a:path>
            </a:pathLst>
          </a:cu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A03A6A2-7849-4179-B68F-C11DDDB23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1078" y="0"/>
            <a:ext cx="3440922" cy="3674631"/>
          </a:xfrm>
          <a:custGeom>
            <a:avLst/>
            <a:gdLst>
              <a:gd name="connsiteX0" fmla="*/ 523074 w 3440922"/>
              <a:gd name="connsiteY0" fmla="*/ 0 h 3674631"/>
              <a:gd name="connsiteX1" fmla="*/ 3440922 w 3440922"/>
              <a:gd name="connsiteY1" fmla="*/ 0 h 3674631"/>
              <a:gd name="connsiteX2" fmla="*/ 3440922 w 3440922"/>
              <a:gd name="connsiteY2" fmla="*/ 3321701 h 3674631"/>
              <a:gd name="connsiteX3" fmla="*/ 3304578 w 3440922"/>
              <a:gd name="connsiteY3" fmla="*/ 3404532 h 3674631"/>
              <a:gd name="connsiteX4" fmla="*/ 2237874 w 3440922"/>
              <a:gd name="connsiteY4" fmla="*/ 3674631 h 3674631"/>
              <a:gd name="connsiteX5" fmla="*/ 0 w 3440922"/>
              <a:gd name="connsiteY5" fmla="*/ 1436757 h 3674631"/>
              <a:gd name="connsiteX6" fmla="*/ 511022 w 3440922"/>
              <a:gd name="connsiteY6" fmla="*/ 13261 h 3674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0922" h="3674631">
                <a:moveTo>
                  <a:pt x="523074" y="0"/>
                </a:moveTo>
                <a:lnTo>
                  <a:pt x="3440922" y="0"/>
                </a:lnTo>
                <a:lnTo>
                  <a:pt x="3440922" y="3321701"/>
                </a:lnTo>
                <a:lnTo>
                  <a:pt x="3304578" y="3404532"/>
                </a:lnTo>
                <a:cubicBezTo>
                  <a:pt x="2987486" y="3576786"/>
                  <a:pt x="2624107" y="3674631"/>
                  <a:pt x="2237874" y="3674631"/>
                </a:cubicBezTo>
                <a:cubicBezTo>
                  <a:pt x="1001930" y="3674631"/>
                  <a:pt x="0" y="2672701"/>
                  <a:pt x="0" y="1436757"/>
                </a:cubicBezTo>
                <a:cubicBezTo>
                  <a:pt x="0" y="896032"/>
                  <a:pt x="191776" y="400098"/>
                  <a:pt x="511022" y="132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Obrázek 7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2660D83D-83A8-0C1A-AC0F-4F32E06FD1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404" y="1243998"/>
            <a:ext cx="2518129" cy="705076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5585022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63927AC6AAE41824F53785F4A3079" ma:contentTypeVersion="18" ma:contentTypeDescription="Vytvoří nový dokument" ma:contentTypeScope="" ma:versionID="f4919f82cfc24e882f729d118f488222">
  <xsd:schema xmlns:xsd="http://www.w3.org/2001/XMLSchema" xmlns:xs="http://www.w3.org/2001/XMLSchema" xmlns:p="http://schemas.microsoft.com/office/2006/metadata/properties" xmlns:ns2="7bd617c5-5551-42f7-9f32-ce3cc7c9b431" xmlns:ns3="cbecc33f-fd99-43d6-a861-6712d4f2e8c7" targetNamespace="http://schemas.microsoft.com/office/2006/metadata/properties" ma:root="true" ma:fieldsID="c61be36d7706beb77b08f35ff1507d81" ns2:_="" ns3:_="">
    <xsd:import namespace="7bd617c5-5551-42f7-9f32-ce3cc7c9b431"/>
    <xsd:import namespace="cbecc33f-fd99-43d6-a861-6712d4f2e8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d617c5-5551-42f7-9f32-ce3cc7c9b4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Značky obrázků" ma:readOnly="false" ma:fieldId="{5cf76f15-5ced-4ddc-b409-7134ff3c332f}" ma:taxonomyMulti="true" ma:sspId="f792649d-cadc-49cb-afb3-60f2dcae28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ecc33f-fd99-43d6-a861-6712d4f2e8c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Sloupec zachycení celé taxonomie" ma:hidden="true" ma:list="{5ad606e9-a880-4e0d-9421-2588f4b1e77c}" ma:internalName="TaxCatchAll" ma:showField="CatchAllData" ma:web="cbecc33f-fd99-43d6-a861-6712d4f2e8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becc33f-fd99-43d6-a861-6712d4f2e8c7" xsi:nil="true"/>
    <lcf76f155ced4ddcb4097134ff3c332f xmlns="7bd617c5-5551-42f7-9f32-ce3cc7c9b43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FAAA2E6-7BF2-4C33-A33E-02B8779FE6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AD3E2F-C014-4CF7-BB81-9A02D20A3E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d617c5-5551-42f7-9f32-ce3cc7c9b431"/>
    <ds:schemaRef ds:uri="cbecc33f-fd99-43d6-a861-6712d4f2e8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A32F70-3F3B-4DA8-92F3-86574D96B305}">
  <ds:schemaRefs>
    <ds:schemaRef ds:uri="http://schemas.microsoft.com/office/2006/metadata/properties"/>
    <ds:schemaRef ds:uri="http://schemas.microsoft.com/office/infopath/2007/PartnerControls"/>
    <ds:schemaRef ds:uri="cbecc33f-fd99-43d6-a861-6712d4f2e8c7"/>
    <ds:schemaRef ds:uri="7bd617c5-5551-42f7-9f32-ce3cc7c9b43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342</Words>
  <Application>Microsoft Office PowerPoint</Application>
  <PresentationFormat>Širokoúhlá obrazovka</PresentationFormat>
  <Paragraphs>46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Alegreya Sans</vt:lpstr>
      <vt:lpstr>Aptos</vt:lpstr>
      <vt:lpstr>Aptos Display</vt:lpstr>
      <vt:lpstr>Arial</vt:lpstr>
      <vt:lpstr>Calibri</vt:lpstr>
      <vt:lpstr>Motiv Office</vt:lpstr>
      <vt:lpstr>REGIONÁLNÍ ZNAČKA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Děkujeme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Barbora Gottwaldová</dc:creator>
  <cp:lastModifiedBy>Barbora Gottwaldová</cp:lastModifiedBy>
  <cp:revision>1</cp:revision>
  <dcterms:created xsi:type="dcterms:W3CDTF">2024-06-19T19:05:44Z</dcterms:created>
  <dcterms:modified xsi:type="dcterms:W3CDTF">2024-06-20T07:23:48Z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0x010100C5D63927AC6AAE41824F53785F4A3079</vt:lpwstr>
  </property>
  <property fmtid="{D5CDD505-2E9C-101B-9397-08002B2CF9AE}" pid="3" name="MediaServiceImageTags">
    <vt:lpwstr/>
  </property>
</Properties>
</file>